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56" r:id="rId5"/>
    <p:sldId id="276" r:id="rId6"/>
    <p:sldId id="268" r:id="rId7"/>
    <p:sldId id="272" r:id="rId8"/>
    <p:sldId id="273" r:id="rId9"/>
    <p:sldId id="274" r:id="rId10"/>
    <p:sldId id="275"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179A2157-20C3-4B5B-88D4-DCEA0CAEFEFC}">
          <p14:sldIdLst>
            <p14:sldId id="256"/>
          </p14:sldIdLst>
        </p14:section>
        <p14:section name="前回の振り返り" id="{ACE0DE09-456A-4B84-AAC3-E49452701C45}">
          <p14:sldIdLst>
            <p14:sldId id="276"/>
            <p14:sldId id="268"/>
            <p14:sldId id="272"/>
            <p14:sldId id="273"/>
            <p14:sldId id="274"/>
            <p14:sldId id="275"/>
            <p14:sldId id="277"/>
            <p14:sldId id="278"/>
            <p14:sldId id="279"/>
            <p14:sldId id="280"/>
            <p14:sldId id="281"/>
            <p14:sldId id="282"/>
            <p14:sldId id="283"/>
            <p14:sldId id="284"/>
            <p14:sldId id="285"/>
            <p14:sldId id="286"/>
            <p14:sldId id="287"/>
            <p14:sldId id="288"/>
            <p14:sldId id="289"/>
            <p14:sldId id="290"/>
            <p14:sldId id="2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705" autoAdjust="0"/>
  </p:normalViewPr>
  <p:slideViewPr>
    <p:cSldViewPr snapToGrid="0">
      <p:cViewPr>
        <p:scale>
          <a:sx n="70" d="100"/>
          <a:sy n="70" d="100"/>
        </p:scale>
        <p:origin x="1062"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4C48E-3947-44DD-8404-02BE9BD89446}" type="datetimeFigureOut">
              <a:rPr kumimoji="1" lang="ja-JP" altLang="en-US" smtClean="0"/>
              <a:t>2026/4/21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DAAD4-6394-4B7F-86D9-D4C959F0551A}" type="slidenum">
              <a:rPr kumimoji="1" lang="ja-JP" altLang="en-US" smtClean="0"/>
              <a:t>‹#›</a:t>
            </a:fld>
            <a:endParaRPr kumimoji="1" lang="ja-JP" altLang="en-US"/>
          </a:p>
        </p:txBody>
      </p:sp>
    </p:spTree>
    <p:extLst>
      <p:ext uri="{BB962C8B-B14F-4D97-AF65-F5344CB8AC3E}">
        <p14:creationId xmlns:p14="http://schemas.microsoft.com/office/powerpoint/2010/main" val="16839169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客観性があるデータが科学的なデータだ！</a:t>
            </a:r>
            <a:endParaRPr kumimoji="1" lang="en-US" altLang="ja-JP" dirty="0"/>
          </a:p>
          <a:p>
            <a:r>
              <a:rPr kumimoji="1" lang="ja-JP" altLang="en-US" dirty="0"/>
              <a:t>みたいな話を黒瀬はあまりしたくなくて</a:t>
            </a:r>
            <a:r>
              <a:rPr kumimoji="1" lang="en-US" altLang="ja-JP" dirty="0"/>
              <a:t>…</a:t>
            </a:r>
            <a:r>
              <a:rPr kumimoji="1" lang="ja-JP" altLang="en-US" dirty="0"/>
              <a:t>あくまで生徒が考える体を取りたいのでこんな書き方になっています。</a:t>
            </a:r>
          </a:p>
        </p:txBody>
      </p:sp>
      <p:sp>
        <p:nvSpPr>
          <p:cNvPr id="4" name="スライド番号プレースホルダー 3"/>
          <p:cNvSpPr>
            <a:spLocks noGrp="1"/>
          </p:cNvSpPr>
          <p:nvPr>
            <p:ph type="sldNum" sz="quarter" idx="5"/>
          </p:nvPr>
        </p:nvSpPr>
        <p:spPr/>
        <p:txBody>
          <a:bodyPr/>
          <a:lstStyle/>
          <a:p>
            <a:fld id="{235DAAD4-6394-4B7F-86D9-D4C959F0551A}" type="slidenum">
              <a:rPr kumimoji="1" lang="ja-JP" altLang="en-US" smtClean="0"/>
              <a:t>5</a:t>
            </a:fld>
            <a:endParaRPr kumimoji="1" lang="ja-JP" altLang="en-US"/>
          </a:p>
        </p:txBody>
      </p:sp>
    </p:spTree>
    <p:extLst>
      <p:ext uri="{BB962C8B-B14F-4D97-AF65-F5344CB8AC3E}">
        <p14:creationId xmlns:p14="http://schemas.microsoft.com/office/powerpoint/2010/main" val="640587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生徒に考えてもらいたい</a:t>
            </a:r>
            <a:endParaRPr kumimoji="1" lang="en-US" altLang="ja-JP" dirty="0"/>
          </a:p>
          <a:p>
            <a:endParaRPr kumimoji="1" lang="en-US" altLang="ja-JP" dirty="0"/>
          </a:p>
          <a:p>
            <a:r>
              <a:rPr kumimoji="1" lang="ja-JP" altLang="en-US" dirty="0"/>
              <a:t>・班による手法の違いがないから比較しやすい</a:t>
            </a:r>
            <a:endParaRPr kumimoji="1" lang="en-US" altLang="ja-JP" dirty="0"/>
          </a:p>
          <a:p>
            <a:r>
              <a:rPr kumimoji="1" lang="ja-JP" altLang="en-US" dirty="0"/>
              <a:t>とかが出てくる気はするけど、</a:t>
            </a:r>
            <a:endParaRPr kumimoji="1" lang="en-US" altLang="ja-JP" dirty="0"/>
          </a:p>
          <a:p>
            <a:r>
              <a:rPr kumimoji="1" lang="ja-JP" altLang="en-US" dirty="0"/>
              <a:t>私としては</a:t>
            </a:r>
            <a:endParaRPr kumimoji="1" lang="en-US" altLang="ja-JP" dirty="0"/>
          </a:p>
          <a:p>
            <a:r>
              <a:rPr kumimoji="1" lang="ja-JP" altLang="en-US" dirty="0"/>
              <a:t>・データ量が多い</a:t>
            </a:r>
            <a:endParaRPr kumimoji="1" lang="en-US" altLang="ja-JP" dirty="0"/>
          </a:p>
          <a:p>
            <a:r>
              <a:rPr kumimoji="1" lang="ja-JP" altLang="en-US" dirty="0"/>
              <a:t>から同じ方法で行ってほしい。</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あと、考えてもらっている間に振り返りシートに目を通して、実験方法を決めてほしい</a:t>
            </a:r>
          </a:p>
          <a:p>
            <a:endParaRPr kumimoji="1" lang="ja-JP" altLang="en-US" dirty="0"/>
          </a:p>
        </p:txBody>
      </p:sp>
      <p:sp>
        <p:nvSpPr>
          <p:cNvPr id="4" name="スライド番号プレースホルダー 3"/>
          <p:cNvSpPr>
            <a:spLocks noGrp="1"/>
          </p:cNvSpPr>
          <p:nvPr>
            <p:ph type="sldNum" sz="quarter" idx="5"/>
          </p:nvPr>
        </p:nvSpPr>
        <p:spPr/>
        <p:txBody>
          <a:bodyPr/>
          <a:lstStyle/>
          <a:p>
            <a:fld id="{235DAAD4-6394-4B7F-86D9-D4C959F0551A}" type="slidenum">
              <a:rPr kumimoji="1" lang="ja-JP" altLang="en-US" smtClean="0"/>
              <a:t>6</a:t>
            </a:fld>
            <a:endParaRPr kumimoji="1" lang="ja-JP" altLang="en-US"/>
          </a:p>
        </p:txBody>
      </p:sp>
    </p:spTree>
    <p:extLst>
      <p:ext uri="{BB962C8B-B14F-4D97-AF65-F5344CB8AC3E}">
        <p14:creationId xmlns:p14="http://schemas.microsoft.com/office/powerpoint/2010/main" val="376235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03AE-253F-99E6-4088-7B02BC14891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9F25D4E-C8ED-DD5B-4A94-F42D1F4AB71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1BB903F-19CE-7FF6-0B62-E7E505329763}"/>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652C8E8B-3268-0E99-C802-046536AD44EC}"/>
              </a:ext>
            </a:extLst>
          </p:cNvPr>
          <p:cNvSpPr>
            <a:spLocks noGrp="1"/>
          </p:cNvSpPr>
          <p:nvPr>
            <p:ph type="sldNum" sz="quarter" idx="5"/>
          </p:nvPr>
        </p:nvSpPr>
        <p:spPr/>
        <p:txBody>
          <a:bodyPr/>
          <a:lstStyle/>
          <a:p>
            <a:fld id="{235DAAD4-6394-4B7F-86D9-D4C959F0551A}" type="slidenum">
              <a:rPr kumimoji="1" lang="ja-JP" altLang="en-US" smtClean="0"/>
              <a:t>7</a:t>
            </a:fld>
            <a:endParaRPr kumimoji="1" lang="ja-JP" altLang="en-US"/>
          </a:p>
        </p:txBody>
      </p:sp>
    </p:spTree>
    <p:extLst>
      <p:ext uri="{BB962C8B-B14F-4D97-AF65-F5344CB8AC3E}">
        <p14:creationId xmlns:p14="http://schemas.microsoft.com/office/powerpoint/2010/main" val="1661400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実験に入る前に、「科学的なデータ」が目標であることを改めて。</a:t>
            </a:r>
            <a:endParaRPr kumimoji="1" lang="en-US" altLang="ja-JP" dirty="0"/>
          </a:p>
          <a:p>
            <a:endParaRPr kumimoji="1" lang="en-US" altLang="ja-JP" dirty="0"/>
          </a:p>
          <a:p>
            <a:r>
              <a:rPr kumimoji="1" lang="ja-JP" altLang="en-US" dirty="0"/>
              <a:t>今回はスプレッドシートに記入してもらい、ヒストグラムを前半分生成する。</a:t>
            </a:r>
            <a:endParaRPr kumimoji="1" lang="en-US" altLang="ja-JP" dirty="0"/>
          </a:p>
          <a:p>
            <a:r>
              <a:rPr kumimoji="1" lang="ja-JP" altLang="en-US" dirty="0"/>
              <a:t>事前入力をしておいて、あとから数値を入れるというスプレッドシートの使い方も見てもらいたい。</a:t>
            </a:r>
            <a:endParaRPr kumimoji="1" lang="en-US" altLang="ja-JP" dirty="0"/>
          </a:p>
        </p:txBody>
      </p:sp>
      <p:sp>
        <p:nvSpPr>
          <p:cNvPr id="4" name="スライド番号プレースホルダー 3"/>
          <p:cNvSpPr>
            <a:spLocks noGrp="1"/>
          </p:cNvSpPr>
          <p:nvPr>
            <p:ph type="sldNum" sz="quarter" idx="5"/>
          </p:nvPr>
        </p:nvSpPr>
        <p:spPr/>
        <p:txBody>
          <a:bodyPr/>
          <a:lstStyle/>
          <a:p>
            <a:fld id="{235DAAD4-6394-4B7F-86D9-D4C959F0551A}" type="slidenum">
              <a:rPr kumimoji="1" lang="ja-JP" altLang="en-US" smtClean="0"/>
              <a:t>8</a:t>
            </a:fld>
            <a:endParaRPr kumimoji="1" lang="ja-JP" altLang="en-US"/>
          </a:p>
        </p:txBody>
      </p:sp>
    </p:spTree>
    <p:extLst>
      <p:ext uri="{BB962C8B-B14F-4D97-AF65-F5344CB8AC3E}">
        <p14:creationId xmlns:p14="http://schemas.microsoft.com/office/powerpoint/2010/main" val="840096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ピペット１滴は</a:t>
            </a:r>
            <a:r>
              <a:rPr kumimoji="1" lang="en-US" altLang="ja-JP" dirty="0"/>
              <a:t>0.04mL</a:t>
            </a:r>
            <a:r>
              <a:rPr kumimoji="1" lang="ja-JP" altLang="en-US" dirty="0"/>
              <a:t>だ！というと間違いかもしれないけれど、</a:t>
            </a:r>
            <a:r>
              <a:rPr kumimoji="1" lang="en-US" altLang="ja-JP" dirty="0"/>
              <a:t>0.04mL</a:t>
            </a:r>
            <a:r>
              <a:rPr kumimoji="1" lang="ja-JP" altLang="en-US" dirty="0"/>
              <a:t>付近であることは間違いないのである。</a:t>
            </a:r>
            <a:endParaRPr kumimoji="1" lang="en-US" altLang="ja-JP" dirty="0"/>
          </a:p>
          <a:p>
            <a:r>
              <a:rPr kumimoji="1" lang="ja-JP" altLang="en-US" dirty="0"/>
              <a:t>だから、ピペット１滴が何</a:t>
            </a:r>
            <a:r>
              <a:rPr kumimoji="1" lang="en-US" altLang="ja-JP" dirty="0"/>
              <a:t>mL</a:t>
            </a:r>
            <a:r>
              <a:rPr kumimoji="1" lang="ja-JP" altLang="en-US" dirty="0"/>
              <a:t>かを示すには、相応の方法がある。</a:t>
            </a:r>
          </a:p>
        </p:txBody>
      </p:sp>
      <p:sp>
        <p:nvSpPr>
          <p:cNvPr id="4" name="スライド番号プレースホルダー 3"/>
          <p:cNvSpPr>
            <a:spLocks noGrp="1"/>
          </p:cNvSpPr>
          <p:nvPr>
            <p:ph type="sldNum" sz="quarter" idx="5"/>
          </p:nvPr>
        </p:nvSpPr>
        <p:spPr/>
        <p:txBody>
          <a:bodyPr/>
          <a:lstStyle/>
          <a:p>
            <a:fld id="{235DAAD4-6394-4B7F-86D9-D4C959F0551A}" type="slidenum">
              <a:rPr kumimoji="1" lang="ja-JP" altLang="en-US" smtClean="0"/>
              <a:t>19</a:t>
            </a:fld>
            <a:endParaRPr kumimoji="1" lang="ja-JP" altLang="en-US"/>
          </a:p>
        </p:txBody>
      </p:sp>
    </p:spTree>
    <p:extLst>
      <p:ext uri="{BB962C8B-B14F-4D97-AF65-F5344CB8AC3E}">
        <p14:creationId xmlns:p14="http://schemas.microsoft.com/office/powerpoint/2010/main" val="1101277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正確じゃない表現だから、情報の先生には怒られちゃう。</a:t>
            </a:r>
          </a:p>
        </p:txBody>
      </p:sp>
      <p:sp>
        <p:nvSpPr>
          <p:cNvPr id="4" name="スライド番号プレースホルダー 3"/>
          <p:cNvSpPr>
            <a:spLocks noGrp="1"/>
          </p:cNvSpPr>
          <p:nvPr>
            <p:ph type="sldNum" sz="quarter" idx="5"/>
          </p:nvPr>
        </p:nvSpPr>
        <p:spPr/>
        <p:txBody>
          <a:bodyPr/>
          <a:lstStyle/>
          <a:p>
            <a:fld id="{235DAAD4-6394-4B7F-86D9-D4C959F0551A}" type="slidenum">
              <a:rPr kumimoji="1" lang="ja-JP" altLang="en-US" smtClean="0"/>
              <a:t>20</a:t>
            </a:fld>
            <a:endParaRPr kumimoji="1" lang="ja-JP" altLang="en-US"/>
          </a:p>
        </p:txBody>
      </p:sp>
    </p:spTree>
    <p:extLst>
      <p:ext uri="{BB962C8B-B14F-4D97-AF65-F5344CB8AC3E}">
        <p14:creationId xmlns:p14="http://schemas.microsoft.com/office/powerpoint/2010/main" val="2822634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C35DF-43EA-B901-5B08-1661F2ACA4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D573BCC-A912-9F3C-B613-DC72ADA680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C7687AB-6338-66D6-B1BD-1C1A46D08DF3}"/>
              </a:ext>
            </a:extLst>
          </p:cNvPr>
          <p:cNvSpPr>
            <a:spLocks noGrp="1"/>
          </p:cNvSpPr>
          <p:nvPr>
            <p:ph type="body" idx="1"/>
          </p:nvPr>
        </p:nvSpPr>
        <p:spPr/>
        <p:txBody>
          <a:bodyPr/>
          <a:lstStyle/>
          <a:p>
            <a:r>
              <a:rPr kumimoji="1" lang="ja-JP" altLang="en-US" dirty="0"/>
              <a:t>スプレッドシートで出せるようにしておきます。</a:t>
            </a:r>
          </a:p>
        </p:txBody>
      </p:sp>
      <p:sp>
        <p:nvSpPr>
          <p:cNvPr id="4" name="スライド番号プレースホルダー 3">
            <a:extLst>
              <a:ext uri="{FF2B5EF4-FFF2-40B4-BE49-F238E27FC236}">
                <a16:creationId xmlns:a16="http://schemas.microsoft.com/office/drawing/2014/main" id="{9C8C1FF8-5EA8-A8AB-A699-3EB3E8B72B66}"/>
              </a:ext>
            </a:extLst>
          </p:cNvPr>
          <p:cNvSpPr>
            <a:spLocks noGrp="1"/>
          </p:cNvSpPr>
          <p:nvPr>
            <p:ph type="sldNum" sz="quarter" idx="5"/>
          </p:nvPr>
        </p:nvSpPr>
        <p:spPr/>
        <p:txBody>
          <a:bodyPr/>
          <a:lstStyle/>
          <a:p>
            <a:fld id="{235DAAD4-6394-4B7F-86D9-D4C959F0551A}" type="slidenum">
              <a:rPr kumimoji="1" lang="ja-JP" altLang="en-US" smtClean="0"/>
              <a:t>21</a:t>
            </a:fld>
            <a:endParaRPr kumimoji="1" lang="ja-JP" altLang="en-US"/>
          </a:p>
        </p:txBody>
      </p:sp>
    </p:spTree>
    <p:extLst>
      <p:ext uri="{BB962C8B-B14F-4D97-AF65-F5344CB8AC3E}">
        <p14:creationId xmlns:p14="http://schemas.microsoft.com/office/powerpoint/2010/main" val="81667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直線コネクタ 3">
            <a:extLst>
              <a:ext uri="{FF2B5EF4-FFF2-40B4-BE49-F238E27FC236}">
                <a16:creationId xmlns:a16="http://schemas.microsoft.com/office/drawing/2014/main" id="{00CA7F2B-4FB1-4620-8FE1-EAB9D05888B3}"/>
              </a:ext>
            </a:extLst>
          </p:cNvPr>
          <p:cNvSpPr>
            <a:spLocks noChangeShapeType="1"/>
          </p:cNvSpPr>
          <p:nvPr/>
        </p:nvSpPr>
        <p:spPr bwMode="auto">
          <a:xfrm>
            <a:off x="685800" y="607429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29" name="タイトル 28"/>
          <p:cNvSpPr>
            <a:spLocks noGrp="1"/>
          </p:cNvSpPr>
          <p:nvPr>
            <p:ph type="ctrTitle"/>
          </p:nvPr>
        </p:nvSpPr>
        <p:spPr>
          <a:xfrm>
            <a:off x="508000" y="4626400"/>
            <a:ext cx="11277600" cy="1222375"/>
          </a:xfrm>
        </p:spPr>
        <p:txBody>
          <a:bodyPr anchor="t"/>
          <a:lstStyle/>
          <a:p>
            <a:r>
              <a:rPr lang="ja-JP" altLang="en-US"/>
              <a:t>マスター タイトルの書式設定</a:t>
            </a:r>
            <a:endParaRPr lang="en-US"/>
          </a:p>
        </p:txBody>
      </p:sp>
      <p:sp>
        <p:nvSpPr>
          <p:cNvPr id="9" name="サブタイトル 8"/>
          <p:cNvSpPr>
            <a:spLocks noGrp="1"/>
          </p:cNvSpPr>
          <p:nvPr>
            <p:ph type="subTitle" idx="1"/>
          </p:nvPr>
        </p:nvSpPr>
        <p:spPr>
          <a:xfrm>
            <a:off x="508000" y="5848775"/>
            <a:ext cx="11277600" cy="914400"/>
          </a:xfrm>
        </p:spPr>
        <p:txBody>
          <a:bodyPr anchor="t"/>
          <a:lstStyle>
            <a:lvl1pPr marL="0" indent="0" algn="r">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ja-JP" altLang="en-US"/>
              <a:t>マスター サブタイトルの書式設定</a:t>
            </a:r>
            <a:endParaRPr lang="en-US"/>
          </a:p>
        </p:txBody>
      </p:sp>
      <p:sp>
        <p:nvSpPr>
          <p:cNvPr id="5" name="日付プレースホルダ 15">
            <a:extLst>
              <a:ext uri="{FF2B5EF4-FFF2-40B4-BE49-F238E27FC236}">
                <a16:creationId xmlns:a16="http://schemas.microsoft.com/office/drawing/2014/main" id="{99719EE8-5BAD-4D4D-AD6A-161048459107}"/>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6" name="フッター プレースホルダ 1">
            <a:extLst>
              <a:ext uri="{FF2B5EF4-FFF2-40B4-BE49-F238E27FC236}">
                <a16:creationId xmlns:a16="http://schemas.microsoft.com/office/drawing/2014/main" id="{3AEBA040-7C99-4381-BE8D-416F291FA625}"/>
              </a:ext>
            </a:extLst>
          </p:cNvPr>
          <p:cNvSpPr>
            <a:spLocks noGrp="1"/>
          </p:cNvSpPr>
          <p:nvPr>
            <p:ph type="ftr" sz="quarter" idx="11"/>
          </p:nvPr>
        </p:nvSpPr>
        <p:spPr/>
        <p:txBody>
          <a:bodyPr/>
          <a:lstStyle>
            <a:lvl1pPr>
              <a:defRPr/>
            </a:lvl1pPr>
          </a:lstStyle>
          <a:p>
            <a:endParaRPr kumimoji="1" lang="ja-JP" altLang="en-US"/>
          </a:p>
        </p:txBody>
      </p:sp>
      <p:sp>
        <p:nvSpPr>
          <p:cNvPr id="7" name="スライド番号プレースホルダ 14">
            <a:extLst>
              <a:ext uri="{FF2B5EF4-FFF2-40B4-BE49-F238E27FC236}">
                <a16:creationId xmlns:a16="http://schemas.microsoft.com/office/drawing/2014/main" id="{51A3CA64-931F-42E8-BACA-21899029DA91}"/>
              </a:ext>
            </a:extLst>
          </p:cNvPr>
          <p:cNvSpPr>
            <a:spLocks noGrp="1"/>
          </p:cNvSpPr>
          <p:nvPr>
            <p:ph type="sldNum" sz="quarter" idx="12"/>
          </p:nvPr>
        </p:nvSpPr>
        <p:spPr>
          <a:xfrm>
            <a:off x="10972801" y="6473825"/>
            <a:ext cx="1011767" cy="247650"/>
          </a:xfrm>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118076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黒紙">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C2AFF0-8D89-79A6-E224-73409F01E99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9EEF9D9-7809-9061-AE21-CA52017BDAD1}"/>
              </a:ext>
            </a:extLst>
          </p:cNvPr>
          <p:cNvSpPr>
            <a:spLocks noGrp="1"/>
          </p:cNvSpPr>
          <p:nvPr>
            <p:ph type="dt" sz="half" idx="10"/>
          </p:nvPr>
        </p:nvSpPr>
        <p:spPr/>
        <p:txBody>
          <a:bodyPr/>
          <a:lstStyle/>
          <a:p>
            <a:fld id="{31F95B5F-2739-4C00-A4F0-D1BD599E11D2}" type="datetimeFigureOut">
              <a:rPr kumimoji="1" lang="ja-JP" altLang="en-US" smtClean="0"/>
              <a:t>2026/4/21</a:t>
            </a:fld>
            <a:endParaRPr kumimoji="1" lang="ja-JP" altLang="en-US"/>
          </a:p>
        </p:txBody>
      </p:sp>
      <p:sp>
        <p:nvSpPr>
          <p:cNvPr id="4" name="フッター プレースホルダー 3">
            <a:extLst>
              <a:ext uri="{FF2B5EF4-FFF2-40B4-BE49-F238E27FC236}">
                <a16:creationId xmlns:a16="http://schemas.microsoft.com/office/drawing/2014/main" id="{206EB4C6-6D5B-92C9-BC82-94FE329D925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0410ABF-4F3C-0379-126D-FF45601E467A}"/>
              </a:ext>
            </a:extLst>
          </p:cNvPr>
          <p:cNvSpPr>
            <a:spLocks noGrp="1"/>
          </p:cNvSpPr>
          <p:nvPr>
            <p:ph type="sldNum" sz="quarter" idx="12"/>
          </p:nvPr>
        </p:nvSpPr>
        <p:spPr/>
        <p:txBody>
          <a:bodyPr/>
          <a:lstStyle/>
          <a:p>
            <a:fld id="{47EB422A-62A2-4F38-9EF6-0AD9A4E7682E}" type="slidenum">
              <a:rPr kumimoji="1" lang="ja-JP" altLang="en-US" smtClean="0"/>
              <a:t>‹#›</a:t>
            </a:fld>
            <a:endParaRPr kumimoji="1" lang="ja-JP" altLang="en-US"/>
          </a:p>
        </p:txBody>
      </p:sp>
      <p:sp>
        <p:nvSpPr>
          <p:cNvPr id="6" name="正方形/長方形 5">
            <a:extLst>
              <a:ext uri="{FF2B5EF4-FFF2-40B4-BE49-F238E27FC236}">
                <a16:creationId xmlns:a16="http://schemas.microsoft.com/office/drawing/2014/main" id="{B68E14E0-C2C1-50D3-0E0F-5F0B92661971}"/>
              </a:ext>
            </a:extLst>
          </p:cNvPr>
          <p:cNvSpPr/>
          <p:nvPr/>
        </p:nvSpPr>
        <p:spPr>
          <a:xfrm>
            <a:off x="-77821" y="0"/>
            <a:ext cx="13083702" cy="703309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3563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5" name="直線コネクタ 4">
            <a:extLst>
              <a:ext uri="{FF2B5EF4-FFF2-40B4-BE49-F238E27FC236}">
                <a16:creationId xmlns:a16="http://schemas.microsoft.com/office/drawing/2014/main" id="{A0949DAC-4634-4D4E-B875-C94D7DB24615}"/>
              </a:ext>
            </a:extLst>
          </p:cNvPr>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12" name="タイトル 11"/>
          <p:cNvSpPr>
            <a:spLocks noGrp="1"/>
          </p:cNvSpPr>
          <p:nvPr>
            <p:ph type="title"/>
          </p:nvPr>
        </p:nvSpPr>
        <p:spPr>
          <a:xfrm>
            <a:off x="609600" y="5486400"/>
            <a:ext cx="11277600" cy="520700"/>
          </a:xfrm>
        </p:spPr>
        <p:txBody>
          <a:bodyPr/>
          <a:lstStyle>
            <a:lvl1pPr algn="l">
              <a:buNone/>
              <a:defRPr sz="2000" b="1"/>
            </a:lvl1pPr>
          </a:lstStyle>
          <a:p>
            <a:r>
              <a:rPr lang="ja-JP" altLang="en-US"/>
              <a:t>マスター タイトルの書式設定</a:t>
            </a:r>
            <a:endParaRPr lang="en-US"/>
          </a:p>
        </p:txBody>
      </p:sp>
      <p:sp>
        <p:nvSpPr>
          <p:cNvPr id="26" name="テキスト プレースホルダ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ja-JP" altLang="en-US"/>
              <a:t>マスター テキストの書式設定</a:t>
            </a:r>
          </a:p>
        </p:txBody>
      </p:sp>
      <p:sp>
        <p:nvSpPr>
          <p:cNvPr id="14" name="コンテンツ プレースホルダ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6" name="日付プレースホルダ 24">
            <a:extLst>
              <a:ext uri="{FF2B5EF4-FFF2-40B4-BE49-F238E27FC236}">
                <a16:creationId xmlns:a16="http://schemas.microsoft.com/office/drawing/2014/main" id="{B273D580-BDD6-4EDB-AE6A-35214C030319}"/>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7" name="フッター プレースホルダ 28">
            <a:extLst>
              <a:ext uri="{FF2B5EF4-FFF2-40B4-BE49-F238E27FC236}">
                <a16:creationId xmlns:a16="http://schemas.microsoft.com/office/drawing/2014/main" id="{E228ECD1-5C29-435B-99F6-E07A840A9479}"/>
              </a:ext>
            </a:extLst>
          </p:cNvPr>
          <p:cNvSpPr>
            <a:spLocks noGrp="1"/>
          </p:cNvSpPr>
          <p:nvPr>
            <p:ph type="ftr" sz="quarter" idx="11"/>
          </p:nvPr>
        </p:nvSpPr>
        <p:spPr/>
        <p:txBody>
          <a:bodyPr/>
          <a:lstStyle>
            <a:lvl1pPr>
              <a:defRPr/>
            </a:lvl1pPr>
          </a:lstStyle>
          <a:p>
            <a:endParaRPr kumimoji="1" lang="ja-JP" altLang="en-US"/>
          </a:p>
        </p:txBody>
      </p:sp>
      <p:sp>
        <p:nvSpPr>
          <p:cNvPr id="8" name="スライド番号プレースホルダ 6">
            <a:extLst>
              <a:ext uri="{FF2B5EF4-FFF2-40B4-BE49-F238E27FC236}">
                <a16:creationId xmlns:a16="http://schemas.microsoft.com/office/drawing/2014/main" id="{F4759E8B-0D64-4973-9A8F-896CCBBD0144}"/>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541126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13" name="図プレースホルダ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ja-JP" altLang="en-US" noProof="0"/>
              <a:t>アイコンをクリックして図を追加</a:t>
            </a:r>
            <a:endParaRPr lang="en-US" noProof="0" dirty="0"/>
          </a:p>
        </p:txBody>
      </p:sp>
      <p:sp>
        <p:nvSpPr>
          <p:cNvPr id="17" name="タイトル 16"/>
          <p:cNvSpPr>
            <a:spLocks noGrp="1"/>
          </p:cNvSpPr>
          <p:nvPr>
            <p:ph type="title"/>
          </p:nvPr>
        </p:nvSpPr>
        <p:spPr>
          <a:xfrm>
            <a:off x="508000" y="4993760"/>
            <a:ext cx="7823200" cy="522288"/>
          </a:xfrm>
        </p:spPr>
        <p:txBody>
          <a:bodyPr/>
          <a:lstStyle>
            <a:lvl1pPr algn="l">
              <a:buNone/>
              <a:defRPr sz="2000" b="1"/>
            </a:lvl1pPr>
          </a:lstStyle>
          <a:p>
            <a:r>
              <a:rPr lang="ja-JP" altLang="en-US"/>
              <a:t>マスター タイトルの書式設定</a:t>
            </a:r>
            <a:endParaRPr lang="en-US"/>
          </a:p>
        </p:txBody>
      </p:sp>
      <p:sp>
        <p:nvSpPr>
          <p:cNvPr id="26" name="テキスト プレースホルダ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ja-JP" altLang="en-US"/>
              <a:t>マスター テキストの書式設定</a:t>
            </a:r>
          </a:p>
        </p:txBody>
      </p:sp>
      <p:sp>
        <p:nvSpPr>
          <p:cNvPr id="5" name="日付プレースホルダ 6">
            <a:extLst>
              <a:ext uri="{FF2B5EF4-FFF2-40B4-BE49-F238E27FC236}">
                <a16:creationId xmlns:a16="http://schemas.microsoft.com/office/drawing/2014/main" id="{969F0BCB-D914-4FA9-872B-642CBDE88280}"/>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6" name="フッター プレースホルダ 4">
            <a:extLst>
              <a:ext uri="{FF2B5EF4-FFF2-40B4-BE49-F238E27FC236}">
                <a16:creationId xmlns:a16="http://schemas.microsoft.com/office/drawing/2014/main" id="{A9B6FE2C-883A-47D7-8C41-A0C712531FE6}"/>
              </a:ext>
            </a:extLst>
          </p:cNvPr>
          <p:cNvSpPr>
            <a:spLocks noGrp="1"/>
          </p:cNvSpPr>
          <p:nvPr>
            <p:ph type="ftr" sz="quarter" idx="11"/>
          </p:nvPr>
        </p:nvSpPr>
        <p:spPr/>
        <p:txBody>
          <a:bodyPr/>
          <a:lstStyle>
            <a:lvl1pPr>
              <a:defRPr/>
            </a:lvl1pPr>
          </a:lstStyle>
          <a:p>
            <a:endParaRPr kumimoji="1" lang="ja-JP" altLang="en-US"/>
          </a:p>
        </p:txBody>
      </p:sp>
      <p:sp>
        <p:nvSpPr>
          <p:cNvPr id="7" name="スライド番号プレースホルダ 30">
            <a:extLst>
              <a:ext uri="{FF2B5EF4-FFF2-40B4-BE49-F238E27FC236}">
                <a16:creationId xmlns:a16="http://schemas.microsoft.com/office/drawing/2014/main" id="{3297A3E5-3A14-4D2C-AE3F-AAFED2A6A7F8}"/>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3443955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endParaRPr lang="en-US"/>
          </a:p>
        </p:txBody>
      </p:sp>
      <p:sp>
        <p:nvSpPr>
          <p:cNvPr id="3" name="縦書きテキスト プレースホルダ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 10">
            <a:extLst>
              <a:ext uri="{FF2B5EF4-FFF2-40B4-BE49-F238E27FC236}">
                <a16:creationId xmlns:a16="http://schemas.microsoft.com/office/drawing/2014/main" id="{65450D7D-F15F-4F95-BCE4-EF90388C4419}"/>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5" name="フッター プレースホルダ 27">
            <a:extLst>
              <a:ext uri="{FF2B5EF4-FFF2-40B4-BE49-F238E27FC236}">
                <a16:creationId xmlns:a16="http://schemas.microsoft.com/office/drawing/2014/main" id="{56ECABA0-B9B0-448E-90CA-84CA9DC24D77}"/>
              </a:ext>
            </a:extLst>
          </p:cNvPr>
          <p:cNvSpPr>
            <a:spLocks noGrp="1"/>
          </p:cNvSpPr>
          <p:nvPr>
            <p:ph type="ftr" sz="quarter" idx="11"/>
          </p:nvPr>
        </p:nvSpPr>
        <p:spPr/>
        <p:txBody>
          <a:bodyPr/>
          <a:lstStyle>
            <a:lvl1pPr>
              <a:defRPr/>
            </a:lvl1pPr>
          </a:lstStyle>
          <a:p>
            <a:endParaRPr kumimoji="1" lang="ja-JP" altLang="en-US"/>
          </a:p>
        </p:txBody>
      </p:sp>
      <p:sp>
        <p:nvSpPr>
          <p:cNvPr id="6" name="スライド番号プレースホルダ 4">
            <a:extLst>
              <a:ext uri="{FF2B5EF4-FFF2-40B4-BE49-F238E27FC236}">
                <a16:creationId xmlns:a16="http://schemas.microsoft.com/office/drawing/2014/main" id="{81649237-357B-461A-9616-43968D883A7A}"/>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2986819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144000" y="549277"/>
            <a:ext cx="2438400" cy="5851525"/>
          </a:xfrm>
        </p:spPr>
        <p:txBody>
          <a:bodyPr vert="eaVert"/>
          <a:lstStyle/>
          <a:p>
            <a:r>
              <a:rPr lang="ja-JP" altLang="en-US"/>
              <a:t>マスター タイトルの書式設定</a:t>
            </a:r>
            <a:endParaRPr lang="en-US"/>
          </a:p>
        </p:txBody>
      </p:sp>
      <p:sp>
        <p:nvSpPr>
          <p:cNvPr id="3" name="縦書きテキスト プレースホルダ 2"/>
          <p:cNvSpPr>
            <a:spLocks noGrp="1"/>
          </p:cNvSpPr>
          <p:nvPr>
            <p:ph type="body" orient="vert" idx="1"/>
          </p:nvPr>
        </p:nvSpPr>
        <p:spPr>
          <a:xfrm>
            <a:off x="609600" y="549277"/>
            <a:ext cx="8331200"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日付プレースホルダ 3">
            <a:extLst>
              <a:ext uri="{FF2B5EF4-FFF2-40B4-BE49-F238E27FC236}">
                <a16:creationId xmlns:a16="http://schemas.microsoft.com/office/drawing/2014/main" id="{AC1E61FD-6A64-4184-81D9-81A940D66A5C}"/>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5" name="フッター プレースホルダ 4">
            <a:extLst>
              <a:ext uri="{FF2B5EF4-FFF2-40B4-BE49-F238E27FC236}">
                <a16:creationId xmlns:a16="http://schemas.microsoft.com/office/drawing/2014/main" id="{2CD4AD0C-D18F-4984-A8DC-73F27FD790D0}"/>
              </a:ext>
            </a:extLst>
          </p:cNvPr>
          <p:cNvSpPr>
            <a:spLocks noGrp="1"/>
          </p:cNvSpPr>
          <p:nvPr>
            <p:ph type="ftr" sz="quarter" idx="11"/>
          </p:nvPr>
        </p:nvSpPr>
        <p:spPr/>
        <p:txBody>
          <a:bodyPr/>
          <a:lstStyle>
            <a:lvl1pPr>
              <a:defRPr/>
            </a:lvl1pPr>
          </a:lstStyle>
          <a:p>
            <a:endParaRPr kumimoji="1" lang="ja-JP" altLang="en-US"/>
          </a:p>
        </p:txBody>
      </p:sp>
      <p:sp>
        <p:nvSpPr>
          <p:cNvPr id="6" name="スライド番号プレースホルダ 5">
            <a:extLst>
              <a:ext uri="{FF2B5EF4-FFF2-40B4-BE49-F238E27FC236}">
                <a16:creationId xmlns:a16="http://schemas.microsoft.com/office/drawing/2014/main" id="{718E936D-1035-4B1B-8048-C9FCA2F72BD4}"/>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1580286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1_白紙">
    <p:spTree>
      <p:nvGrpSpPr>
        <p:cNvPr id="1" name=""/>
        <p:cNvGrpSpPr/>
        <p:nvPr/>
      </p:nvGrpSpPr>
      <p:grpSpPr>
        <a:xfrm>
          <a:off x="0" y="0"/>
          <a:ext cx="0" cy="0"/>
          <a:chOff x="0" y="0"/>
          <a:chExt cx="0" cy="0"/>
        </a:xfrm>
      </p:grpSpPr>
      <p:sp>
        <p:nvSpPr>
          <p:cNvPr id="2" name="日付プレースホルダ 2">
            <a:extLst>
              <a:ext uri="{FF2B5EF4-FFF2-40B4-BE49-F238E27FC236}">
                <a16:creationId xmlns:a16="http://schemas.microsoft.com/office/drawing/2014/main" id="{7ABC92D0-9024-4AB0-98E6-718C3F6D5268}"/>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3" name="フッター プレースホルダ 23">
            <a:extLst>
              <a:ext uri="{FF2B5EF4-FFF2-40B4-BE49-F238E27FC236}">
                <a16:creationId xmlns:a16="http://schemas.microsoft.com/office/drawing/2014/main" id="{BC10BD44-F21F-48BA-BE6E-65A8737BF822}"/>
              </a:ext>
            </a:extLst>
          </p:cNvPr>
          <p:cNvSpPr>
            <a:spLocks noGrp="1"/>
          </p:cNvSpPr>
          <p:nvPr>
            <p:ph type="ftr" sz="quarter" idx="11"/>
          </p:nvPr>
        </p:nvSpPr>
        <p:spPr/>
        <p:txBody>
          <a:bodyPr/>
          <a:lstStyle>
            <a:lvl1pPr>
              <a:defRPr/>
            </a:lvl1pPr>
          </a:lstStyle>
          <a:p>
            <a:endParaRPr kumimoji="1" lang="ja-JP" altLang="en-US"/>
          </a:p>
        </p:txBody>
      </p:sp>
      <p:sp>
        <p:nvSpPr>
          <p:cNvPr id="4" name="スライド番号プレースホルダ 6">
            <a:extLst>
              <a:ext uri="{FF2B5EF4-FFF2-40B4-BE49-F238E27FC236}">
                <a16:creationId xmlns:a16="http://schemas.microsoft.com/office/drawing/2014/main" id="{93885943-4DC8-495D-92FE-B93194383E8C}"/>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
        <p:nvSpPr>
          <p:cNvPr id="6" name="タイトル プレースホルダ 9">
            <a:extLst>
              <a:ext uri="{FF2B5EF4-FFF2-40B4-BE49-F238E27FC236}">
                <a16:creationId xmlns:a16="http://schemas.microsoft.com/office/drawing/2014/main" id="{0D903C17-0ECF-40B8-8766-A9D46A560A01}"/>
              </a:ext>
            </a:extLst>
          </p:cNvPr>
          <p:cNvSpPr>
            <a:spLocks noGrp="1"/>
          </p:cNvSpPr>
          <p:nvPr>
            <p:ph type="title"/>
          </p:nvPr>
        </p:nvSpPr>
        <p:spPr>
          <a:xfrm>
            <a:off x="406400" y="3164777"/>
            <a:ext cx="11582400" cy="838200"/>
          </a:xfrm>
          <a:prstGeom prst="rect">
            <a:avLst/>
          </a:prstGeom>
        </p:spPr>
        <p:txBody>
          <a:bodyPr vert="horz" anchor="ctr">
            <a:normAutofit/>
          </a:bodyPr>
          <a:lstStyle>
            <a:lvl1pPr algn="ctr">
              <a:defRPr/>
            </a:lvl1pPr>
          </a:lstStyle>
          <a:p>
            <a:r>
              <a:rPr lang="ja-JP" altLang="en-US"/>
              <a:t>マスター タイトルの書式設定</a:t>
            </a:r>
            <a:endParaRPr lang="en-US" dirty="0"/>
          </a:p>
        </p:txBody>
      </p:sp>
    </p:spTree>
    <p:extLst>
      <p:ext uri="{BB962C8B-B14F-4D97-AF65-F5344CB8AC3E}">
        <p14:creationId xmlns:p14="http://schemas.microsoft.com/office/powerpoint/2010/main" val="392504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2" name="タイトル 21"/>
          <p:cNvSpPr>
            <a:spLocks noGrp="1"/>
          </p:cNvSpPr>
          <p:nvPr>
            <p:ph type="title"/>
          </p:nvPr>
        </p:nvSpPr>
        <p:spPr>
          <a:xfrm>
            <a:off x="406400" y="29504"/>
            <a:ext cx="11582400" cy="838200"/>
          </a:xfrm>
        </p:spPr>
        <p:txBody>
          <a:bodyPr/>
          <a:lstStyle/>
          <a:p>
            <a:r>
              <a:rPr lang="ja-JP" altLang="en-US"/>
              <a:t>マスター タイトルの書式設定</a:t>
            </a:r>
            <a:endParaRPr lang="en-US"/>
          </a:p>
        </p:txBody>
      </p:sp>
      <p:sp>
        <p:nvSpPr>
          <p:cNvPr id="27" name="コンテンツ プレースホルダ 26"/>
          <p:cNvSpPr>
            <a:spLocks noGrp="1"/>
          </p:cNvSpPr>
          <p:nvPr>
            <p:ph idx="1"/>
          </p:nvPr>
        </p:nvSpPr>
        <p:spPr/>
        <p:txBody>
          <a:bodyPr/>
          <a:lstStyle>
            <a:lvl1pPr>
              <a:defRPr sz="2800"/>
            </a:lvl1pPr>
            <a:lvl2pPr>
              <a:defRPr sz="2400"/>
            </a:lvl2pPr>
            <a:lvl3pPr>
              <a:defRPr sz="2000"/>
            </a:lvl3pPr>
            <a:lvl4pPr>
              <a:defRPr sz="1800"/>
            </a:lvl4pPr>
            <a:lvl5pPr>
              <a:defRPr sz="16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日付プレースホルダ 24">
            <a:extLst>
              <a:ext uri="{FF2B5EF4-FFF2-40B4-BE49-F238E27FC236}">
                <a16:creationId xmlns:a16="http://schemas.microsoft.com/office/drawing/2014/main" id="{0E56E3F8-B400-49E6-97F0-C73AADEBDF81}"/>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5" name="フッター プレースホルダ 18">
            <a:extLst>
              <a:ext uri="{FF2B5EF4-FFF2-40B4-BE49-F238E27FC236}">
                <a16:creationId xmlns:a16="http://schemas.microsoft.com/office/drawing/2014/main" id="{295CBB31-8013-4A13-B2E4-E327CC2DC986}"/>
              </a:ext>
            </a:extLst>
          </p:cNvPr>
          <p:cNvSpPr>
            <a:spLocks noGrp="1"/>
          </p:cNvSpPr>
          <p:nvPr>
            <p:ph type="ftr" sz="quarter" idx="11"/>
          </p:nvPr>
        </p:nvSpPr>
        <p:spPr>
          <a:xfrm>
            <a:off x="4775200" y="76201"/>
            <a:ext cx="3860800" cy="288925"/>
          </a:xfrm>
        </p:spPr>
        <p:txBody>
          <a:bodyPr/>
          <a:lstStyle>
            <a:lvl1pPr>
              <a:defRPr/>
            </a:lvl1pPr>
          </a:lstStyle>
          <a:p>
            <a:endParaRPr kumimoji="1" lang="ja-JP" altLang="en-US"/>
          </a:p>
        </p:txBody>
      </p:sp>
      <p:sp>
        <p:nvSpPr>
          <p:cNvPr id="6" name="スライド番号プレースホルダ 15">
            <a:extLst>
              <a:ext uri="{FF2B5EF4-FFF2-40B4-BE49-F238E27FC236}">
                <a16:creationId xmlns:a16="http://schemas.microsoft.com/office/drawing/2014/main" id="{56ABF63E-0AB8-40E2-97C7-B8C18A4B904E}"/>
              </a:ext>
            </a:extLst>
          </p:cNvPr>
          <p:cNvSpPr>
            <a:spLocks noGrp="1"/>
          </p:cNvSpPr>
          <p:nvPr>
            <p:ph type="sldNum" sz="quarter" idx="12"/>
          </p:nvPr>
        </p:nvSpPr>
        <p:spPr>
          <a:xfrm>
            <a:off x="10972801" y="6473825"/>
            <a:ext cx="1011767" cy="247650"/>
          </a:xfrm>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2133966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1F95B5F-2739-4C00-A4F0-D1BD599E11D2}" type="datetimeFigureOut">
              <a:rPr kumimoji="1" lang="ja-JP" altLang="en-US" smtClean="0"/>
              <a:t>2026/4/21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1390410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4" name="直線コネクタ 3">
            <a:extLst>
              <a:ext uri="{FF2B5EF4-FFF2-40B4-BE49-F238E27FC236}">
                <a16:creationId xmlns:a16="http://schemas.microsoft.com/office/drawing/2014/main" id="{E662E3E2-8B50-46BF-92F0-FDAA1DF63A98}"/>
              </a:ext>
            </a:extLst>
          </p:cNvPr>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6" name="テキスト プレースホルダ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ja-JP" altLang="en-US"/>
              <a:t>マスター テキストの書式設定</a:t>
            </a:r>
          </a:p>
        </p:txBody>
      </p:sp>
      <p:sp>
        <p:nvSpPr>
          <p:cNvPr id="8" name="タイトル 7"/>
          <p:cNvSpPr>
            <a:spLocks noGrp="1"/>
          </p:cNvSpPr>
          <p:nvPr>
            <p:ph type="title"/>
          </p:nvPr>
        </p:nvSpPr>
        <p:spPr>
          <a:xfrm>
            <a:off x="240633" y="2947086"/>
            <a:ext cx="11582400" cy="1184825"/>
          </a:xfrm>
        </p:spPr>
        <p:txBody>
          <a:bodyPr rtlCol="0" anchor="t"/>
          <a:lstStyle>
            <a:lvl1pPr algn="r">
              <a:defRPr/>
            </a:lvl1pPr>
          </a:lstStyle>
          <a:p>
            <a:r>
              <a:rPr lang="ja-JP" altLang="en-US"/>
              <a:t>マスター タイトルの書式設定</a:t>
            </a:r>
            <a:endParaRPr lang="en-US"/>
          </a:p>
        </p:txBody>
      </p:sp>
      <p:sp>
        <p:nvSpPr>
          <p:cNvPr id="5" name="日付プレースホルダ 18">
            <a:extLst>
              <a:ext uri="{FF2B5EF4-FFF2-40B4-BE49-F238E27FC236}">
                <a16:creationId xmlns:a16="http://schemas.microsoft.com/office/drawing/2014/main" id="{168A2352-7FAD-4542-BBA6-8F24DDB5A9F9}"/>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7" name="フッター プレースホルダ 10">
            <a:extLst>
              <a:ext uri="{FF2B5EF4-FFF2-40B4-BE49-F238E27FC236}">
                <a16:creationId xmlns:a16="http://schemas.microsoft.com/office/drawing/2014/main" id="{787A7108-A25A-4453-99D7-D9ED20014B9C}"/>
              </a:ext>
            </a:extLst>
          </p:cNvPr>
          <p:cNvSpPr>
            <a:spLocks noGrp="1"/>
          </p:cNvSpPr>
          <p:nvPr>
            <p:ph type="ftr" sz="quarter" idx="11"/>
          </p:nvPr>
        </p:nvSpPr>
        <p:spPr/>
        <p:txBody>
          <a:bodyPr/>
          <a:lstStyle>
            <a:lvl1pPr>
              <a:defRPr/>
            </a:lvl1pPr>
          </a:lstStyle>
          <a:p>
            <a:endParaRPr kumimoji="1" lang="ja-JP" altLang="en-US"/>
          </a:p>
        </p:txBody>
      </p:sp>
      <p:sp>
        <p:nvSpPr>
          <p:cNvPr id="9" name="スライド番号プレースホルダ 15">
            <a:extLst>
              <a:ext uri="{FF2B5EF4-FFF2-40B4-BE49-F238E27FC236}">
                <a16:creationId xmlns:a16="http://schemas.microsoft.com/office/drawing/2014/main" id="{C2253F9C-D598-4621-A031-B58CE3B94366}"/>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204358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0" name="タイトル 19"/>
          <p:cNvSpPr>
            <a:spLocks noGrp="1"/>
          </p:cNvSpPr>
          <p:nvPr>
            <p:ph type="title"/>
          </p:nvPr>
        </p:nvSpPr>
        <p:spPr>
          <a:xfrm>
            <a:off x="402336" y="5941"/>
            <a:ext cx="11582400" cy="841248"/>
          </a:xfrm>
        </p:spPr>
        <p:txBody>
          <a:bodyPr/>
          <a:lstStyle/>
          <a:p>
            <a:r>
              <a:rPr lang="ja-JP" altLang="en-US"/>
              <a:t>マスター タイトルの書式設定</a:t>
            </a:r>
            <a:endParaRPr lang="en-US"/>
          </a:p>
        </p:txBody>
      </p:sp>
      <p:sp>
        <p:nvSpPr>
          <p:cNvPr id="14" name="コンテンツ プレースホルダ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3" name="コンテンツ プレースホルダ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日付プレースホルダ 10">
            <a:extLst>
              <a:ext uri="{FF2B5EF4-FFF2-40B4-BE49-F238E27FC236}">
                <a16:creationId xmlns:a16="http://schemas.microsoft.com/office/drawing/2014/main" id="{BB2B34F9-7700-4133-9390-D7265D655B5B}"/>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6" name="フッター プレースホルダ 27">
            <a:extLst>
              <a:ext uri="{FF2B5EF4-FFF2-40B4-BE49-F238E27FC236}">
                <a16:creationId xmlns:a16="http://schemas.microsoft.com/office/drawing/2014/main" id="{2B589E64-84E3-4371-A861-106B23829CDD}"/>
              </a:ext>
            </a:extLst>
          </p:cNvPr>
          <p:cNvSpPr>
            <a:spLocks noGrp="1"/>
          </p:cNvSpPr>
          <p:nvPr>
            <p:ph type="ftr" sz="quarter" idx="11"/>
          </p:nvPr>
        </p:nvSpPr>
        <p:spPr/>
        <p:txBody>
          <a:bodyPr/>
          <a:lstStyle>
            <a:lvl1pPr>
              <a:defRPr/>
            </a:lvl1pPr>
          </a:lstStyle>
          <a:p>
            <a:endParaRPr kumimoji="1" lang="ja-JP" altLang="en-US"/>
          </a:p>
        </p:txBody>
      </p:sp>
      <p:sp>
        <p:nvSpPr>
          <p:cNvPr id="7" name="スライド番号プレースホルダ 4">
            <a:extLst>
              <a:ext uri="{FF2B5EF4-FFF2-40B4-BE49-F238E27FC236}">
                <a16:creationId xmlns:a16="http://schemas.microsoft.com/office/drawing/2014/main" id="{A138EF1F-B16A-4B33-9186-4AD71D416A81}"/>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422963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7" name="直線コネクタ 6">
            <a:extLst>
              <a:ext uri="{FF2B5EF4-FFF2-40B4-BE49-F238E27FC236}">
                <a16:creationId xmlns:a16="http://schemas.microsoft.com/office/drawing/2014/main" id="{6BDBFC6A-D8FB-4FAB-9EE7-E6579158DDD7}"/>
              </a:ext>
            </a:extLst>
          </p:cNvPr>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29" name="タイトル 28"/>
          <p:cNvSpPr>
            <a:spLocks noGrp="1"/>
          </p:cNvSpPr>
          <p:nvPr>
            <p:ph type="title"/>
          </p:nvPr>
        </p:nvSpPr>
        <p:spPr>
          <a:xfrm>
            <a:off x="406400" y="5410200"/>
            <a:ext cx="11480800" cy="882650"/>
          </a:xfrm>
        </p:spPr>
        <p:txBody>
          <a:bodyPr/>
          <a:lstStyle>
            <a:lvl1pPr>
              <a:defRPr/>
            </a:lvl1pPr>
          </a:lstStyle>
          <a:p>
            <a:r>
              <a:rPr lang="ja-JP" altLang="en-US"/>
              <a:t>マスター タイトルの書式設定</a:t>
            </a:r>
            <a:endParaRPr lang="en-US"/>
          </a:p>
        </p:txBody>
      </p:sp>
      <p:sp>
        <p:nvSpPr>
          <p:cNvPr id="13" name="テキスト プレースホルダ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25" name="テキスト プレースホルダ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ja-JP" altLang="en-US"/>
              <a:t>マスター テキストの書式設定</a:t>
            </a:r>
          </a:p>
        </p:txBody>
      </p:sp>
      <p:sp>
        <p:nvSpPr>
          <p:cNvPr id="4" name="コンテンツ プレースホルダ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28" name="コンテンツ プレースホルダ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8" name="日付プレースホルダ 9">
            <a:extLst>
              <a:ext uri="{FF2B5EF4-FFF2-40B4-BE49-F238E27FC236}">
                <a16:creationId xmlns:a16="http://schemas.microsoft.com/office/drawing/2014/main" id="{9255F04D-B842-4DBE-90DB-B4B3146DE13D}"/>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9" name="フッター プレースホルダ 5">
            <a:extLst>
              <a:ext uri="{FF2B5EF4-FFF2-40B4-BE49-F238E27FC236}">
                <a16:creationId xmlns:a16="http://schemas.microsoft.com/office/drawing/2014/main" id="{F7934D46-CF74-4014-83B0-619658EA9070}"/>
              </a:ext>
            </a:extLst>
          </p:cNvPr>
          <p:cNvSpPr>
            <a:spLocks noGrp="1"/>
          </p:cNvSpPr>
          <p:nvPr>
            <p:ph type="ftr" sz="quarter" idx="11"/>
          </p:nvPr>
        </p:nvSpPr>
        <p:spPr/>
        <p:txBody>
          <a:bodyPr/>
          <a:lstStyle>
            <a:lvl1pPr>
              <a:defRPr/>
            </a:lvl1pPr>
          </a:lstStyle>
          <a:p>
            <a:endParaRPr kumimoji="1" lang="ja-JP" altLang="en-US"/>
          </a:p>
        </p:txBody>
      </p:sp>
      <p:sp>
        <p:nvSpPr>
          <p:cNvPr id="10" name="スライド番号プレースホルダ 6">
            <a:extLst>
              <a:ext uri="{FF2B5EF4-FFF2-40B4-BE49-F238E27FC236}">
                <a16:creationId xmlns:a16="http://schemas.microsoft.com/office/drawing/2014/main" id="{214FBA08-6B72-4D6E-88FE-63E3FAD6357B}"/>
              </a:ext>
            </a:extLst>
          </p:cNvPr>
          <p:cNvSpPr>
            <a:spLocks noGrp="1"/>
          </p:cNvSpPr>
          <p:nvPr>
            <p:ph type="sldNum" sz="quarter" idx="12"/>
          </p:nvPr>
        </p:nvSpPr>
        <p:spPr>
          <a:xfrm>
            <a:off x="10972800" y="6477000"/>
            <a:ext cx="1016000" cy="247650"/>
          </a:xfrm>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2044067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30" name="タイトル 29"/>
          <p:cNvSpPr>
            <a:spLocks noGrp="1"/>
          </p:cNvSpPr>
          <p:nvPr>
            <p:ph type="title"/>
          </p:nvPr>
        </p:nvSpPr>
        <p:spPr>
          <a:xfrm>
            <a:off x="402336" y="5937"/>
            <a:ext cx="11582400" cy="841248"/>
          </a:xfrm>
        </p:spPr>
        <p:txBody>
          <a:bodyPr/>
          <a:lstStyle/>
          <a:p>
            <a:r>
              <a:rPr lang="ja-JP" altLang="en-US"/>
              <a:t>マスター タイトルの書式設定</a:t>
            </a:r>
            <a:endParaRPr lang="en-US"/>
          </a:p>
        </p:txBody>
      </p:sp>
      <p:sp>
        <p:nvSpPr>
          <p:cNvPr id="3" name="日付プレースホルダ 10">
            <a:extLst>
              <a:ext uri="{FF2B5EF4-FFF2-40B4-BE49-F238E27FC236}">
                <a16:creationId xmlns:a16="http://schemas.microsoft.com/office/drawing/2014/main" id="{5F4E0B0A-789F-4A9A-906D-B26A1B532D1F}"/>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4" name="フッター プレースホルダ 27">
            <a:extLst>
              <a:ext uri="{FF2B5EF4-FFF2-40B4-BE49-F238E27FC236}">
                <a16:creationId xmlns:a16="http://schemas.microsoft.com/office/drawing/2014/main" id="{5561A187-95D7-4E8D-958D-633937203453}"/>
              </a:ext>
            </a:extLst>
          </p:cNvPr>
          <p:cNvSpPr>
            <a:spLocks noGrp="1"/>
          </p:cNvSpPr>
          <p:nvPr>
            <p:ph type="ftr" sz="quarter" idx="11"/>
          </p:nvPr>
        </p:nvSpPr>
        <p:spPr/>
        <p:txBody>
          <a:bodyPr/>
          <a:lstStyle>
            <a:lvl1pPr>
              <a:defRPr/>
            </a:lvl1pPr>
          </a:lstStyle>
          <a:p>
            <a:endParaRPr kumimoji="1" lang="ja-JP" altLang="en-US"/>
          </a:p>
        </p:txBody>
      </p:sp>
      <p:sp>
        <p:nvSpPr>
          <p:cNvPr id="5" name="スライド番号プレースホルダ 4">
            <a:extLst>
              <a:ext uri="{FF2B5EF4-FFF2-40B4-BE49-F238E27FC236}">
                <a16:creationId xmlns:a16="http://schemas.microsoft.com/office/drawing/2014/main" id="{F634CAA2-5D39-4454-A78D-B7188844A892}"/>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Tree>
    <p:extLst>
      <p:ext uri="{BB962C8B-B14F-4D97-AF65-F5344CB8AC3E}">
        <p14:creationId xmlns:p14="http://schemas.microsoft.com/office/powerpoint/2010/main" val="1206050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ほんとにタイトルのみ">
    <p:spTree>
      <p:nvGrpSpPr>
        <p:cNvPr id="1" name=""/>
        <p:cNvGrpSpPr/>
        <p:nvPr/>
      </p:nvGrpSpPr>
      <p:grpSpPr>
        <a:xfrm>
          <a:off x="0" y="0"/>
          <a:ext cx="0" cy="0"/>
          <a:chOff x="0" y="0"/>
          <a:chExt cx="0" cy="0"/>
        </a:xfrm>
      </p:grpSpPr>
      <p:sp>
        <p:nvSpPr>
          <p:cNvPr id="2" name="日付プレースホルダ 2">
            <a:extLst>
              <a:ext uri="{FF2B5EF4-FFF2-40B4-BE49-F238E27FC236}">
                <a16:creationId xmlns:a16="http://schemas.microsoft.com/office/drawing/2014/main" id="{7ABC92D0-9024-4AB0-98E6-718C3F6D5268}"/>
              </a:ext>
            </a:extLst>
          </p:cNvPr>
          <p:cNvSpPr>
            <a:spLocks noGrp="1"/>
          </p:cNvSpPr>
          <p:nvPr>
            <p:ph type="dt" sz="half" idx="10"/>
          </p:nvPr>
        </p:nvSpPr>
        <p:spPr/>
        <p:txBody>
          <a:bodyPr/>
          <a:lstStyle>
            <a:lvl1pPr>
              <a:defRPr/>
            </a:lvl1pPr>
          </a:lstStyle>
          <a:p>
            <a:fld id="{31F95B5F-2739-4C00-A4F0-D1BD599E11D2}" type="datetimeFigureOut">
              <a:rPr kumimoji="1" lang="ja-JP" altLang="en-US" smtClean="0"/>
              <a:t>2026/4/21</a:t>
            </a:fld>
            <a:endParaRPr kumimoji="1" lang="ja-JP" altLang="en-US"/>
          </a:p>
        </p:txBody>
      </p:sp>
      <p:sp>
        <p:nvSpPr>
          <p:cNvPr id="3" name="フッター プレースホルダ 23">
            <a:extLst>
              <a:ext uri="{FF2B5EF4-FFF2-40B4-BE49-F238E27FC236}">
                <a16:creationId xmlns:a16="http://schemas.microsoft.com/office/drawing/2014/main" id="{BC10BD44-F21F-48BA-BE6E-65A8737BF822}"/>
              </a:ext>
            </a:extLst>
          </p:cNvPr>
          <p:cNvSpPr>
            <a:spLocks noGrp="1"/>
          </p:cNvSpPr>
          <p:nvPr>
            <p:ph type="ftr" sz="quarter" idx="11"/>
          </p:nvPr>
        </p:nvSpPr>
        <p:spPr/>
        <p:txBody>
          <a:bodyPr/>
          <a:lstStyle>
            <a:lvl1pPr>
              <a:defRPr/>
            </a:lvl1pPr>
          </a:lstStyle>
          <a:p>
            <a:endParaRPr kumimoji="1" lang="ja-JP" altLang="en-US"/>
          </a:p>
        </p:txBody>
      </p:sp>
      <p:sp>
        <p:nvSpPr>
          <p:cNvPr id="4" name="スライド番号プレースホルダ 6">
            <a:extLst>
              <a:ext uri="{FF2B5EF4-FFF2-40B4-BE49-F238E27FC236}">
                <a16:creationId xmlns:a16="http://schemas.microsoft.com/office/drawing/2014/main" id="{93885943-4DC8-495D-92FE-B93194383E8C}"/>
              </a:ext>
            </a:extLst>
          </p:cNvPr>
          <p:cNvSpPr>
            <a:spLocks noGrp="1"/>
          </p:cNvSpPr>
          <p:nvPr>
            <p:ph type="sldNum" sz="quarter" idx="12"/>
          </p:nvPr>
        </p:nvSpPr>
        <p:spPr/>
        <p:txBody>
          <a:bodyPr/>
          <a:lstStyle>
            <a:lvl1pPr>
              <a:defRPr/>
            </a:lvl1pPr>
          </a:lstStyle>
          <a:p>
            <a:fld id="{47EB422A-62A2-4F38-9EF6-0AD9A4E7682E}" type="slidenum">
              <a:rPr kumimoji="1" lang="ja-JP" altLang="en-US" smtClean="0"/>
              <a:t>‹#›</a:t>
            </a:fld>
            <a:endParaRPr kumimoji="1" lang="ja-JP" altLang="en-US"/>
          </a:p>
        </p:txBody>
      </p:sp>
      <p:sp>
        <p:nvSpPr>
          <p:cNvPr id="6" name="タイトル プレースホルダ 9">
            <a:extLst>
              <a:ext uri="{FF2B5EF4-FFF2-40B4-BE49-F238E27FC236}">
                <a16:creationId xmlns:a16="http://schemas.microsoft.com/office/drawing/2014/main" id="{0D903C17-0ECF-40B8-8766-A9D46A560A01}"/>
              </a:ext>
            </a:extLst>
          </p:cNvPr>
          <p:cNvSpPr>
            <a:spLocks noGrp="1"/>
          </p:cNvSpPr>
          <p:nvPr>
            <p:ph type="title"/>
          </p:nvPr>
        </p:nvSpPr>
        <p:spPr>
          <a:xfrm>
            <a:off x="406400" y="3164777"/>
            <a:ext cx="11582400" cy="838200"/>
          </a:xfrm>
          <a:prstGeom prst="rect">
            <a:avLst/>
          </a:prstGeom>
        </p:spPr>
        <p:txBody>
          <a:bodyPr vert="horz" anchor="ctr">
            <a:noAutofit/>
          </a:bodyPr>
          <a:lstStyle>
            <a:lvl1pPr algn="ctr">
              <a:defRPr sz="6000"/>
            </a:lvl1pPr>
          </a:lstStyle>
          <a:p>
            <a:r>
              <a:rPr lang="ja-JP" altLang="en-US"/>
              <a:t>マスター タイトルの書式設定</a:t>
            </a:r>
            <a:endParaRPr lang="en-US" dirty="0"/>
          </a:p>
        </p:txBody>
      </p:sp>
    </p:spTree>
    <p:extLst>
      <p:ext uri="{BB962C8B-B14F-4D97-AF65-F5344CB8AC3E}">
        <p14:creationId xmlns:p14="http://schemas.microsoft.com/office/powerpoint/2010/main" val="3144734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65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直線コネクタ 6">
            <a:extLst>
              <a:ext uri="{FF2B5EF4-FFF2-40B4-BE49-F238E27FC236}">
                <a16:creationId xmlns:a16="http://schemas.microsoft.com/office/drawing/2014/main" id="{109D9812-4CC3-4F3A-B8C8-F3C787E99E54}"/>
              </a:ext>
            </a:extLst>
          </p:cNvPr>
          <p:cNvSpPr>
            <a:spLocks noChangeShapeType="1"/>
          </p:cNvSpPr>
          <p:nvPr/>
        </p:nvSpPr>
        <p:spPr bwMode="auto">
          <a:xfrm>
            <a:off x="685800" y="67089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2053" name="テキスト プレースホルダ 7">
            <a:extLst>
              <a:ext uri="{FF2B5EF4-FFF2-40B4-BE49-F238E27FC236}">
                <a16:creationId xmlns:a16="http://schemas.microsoft.com/office/drawing/2014/main" id="{B3D96357-D3CD-40A1-A2A1-34BC592A5B87}"/>
              </a:ext>
            </a:extLst>
          </p:cNvPr>
          <p:cNvSpPr>
            <a:spLocks noGrp="1"/>
          </p:cNvSpPr>
          <p:nvPr>
            <p:ph type="body" idx="1"/>
          </p:nvPr>
        </p:nvSpPr>
        <p:spPr bwMode="auto">
          <a:xfrm>
            <a:off x="406400" y="1145116"/>
            <a:ext cx="115824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altLang="ja-JP" dirty="0"/>
          </a:p>
        </p:txBody>
      </p:sp>
      <p:sp>
        <p:nvSpPr>
          <p:cNvPr id="11" name="日付プレースホルダ 10">
            <a:extLst>
              <a:ext uri="{FF2B5EF4-FFF2-40B4-BE49-F238E27FC236}">
                <a16:creationId xmlns:a16="http://schemas.microsoft.com/office/drawing/2014/main" id="{52A8E0D4-6B2F-4224-9F38-8C6F7FBE254D}"/>
              </a:ext>
            </a:extLst>
          </p:cNvPr>
          <p:cNvSpPr>
            <a:spLocks noGrp="1"/>
          </p:cNvSpPr>
          <p:nvPr>
            <p:ph type="dt" sz="half" idx="2"/>
          </p:nvPr>
        </p:nvSpPr>
        <p:spPr>
          <a:xfrm>
            <a:off x="8636000" y="76201"/>
            <a:ext cx="3352800" cy="288925"/>
          </a:xfrm>
          <a:prstGeom prst="rect">
            <a:avLst/>
          </a:prstGeom>
        </p:spPr>
        <p:txBody>
          <a:bodyPr vert="horz"/>
          <a:lstStyle>
            <a:lvl1pPr algn="l" eaLnBrk="1" fontAlgn="auto" latinLnBrk="0" hangingPunct="1">
              <a:spcBef>
                <a:spcPts val="0"/>
              </a:spcBef>
              <a:spcAft>
                <a:spcPts val="0"/>
              </a:spcAft>
              <a:defRPr kumimoji="1" sz="1200" smtClean="0">
                <a:solidFill>
                  <a:schemeClr val="accent1">
                    <a:shade val="75000"/>
                  </a:schemeClr>
                </a:solidFill>
                <a:latin typeface="+mn-lt"/>
                <a:ea typeface="+mn-ea"/>
              </a:defRPr>
            </a:lvl1pPr>
          </a:lstStyle>
          <a:p>
            <a:fld id="{31F95B5F-2739-4C00-A4F0-D1BD599E11D2}" type="datetimeFigureOut">
              <a:rPr kumimoji="1" lang="ja-JP" altLang="en-US" smtClean="0"/>
              <a:t>2026/4/21</a:t>
            </a:fld>
            <a:endParaRPr kumimoji="1" lang="ja-JP" altLang="en-US"/>
          </a:p>
        </p:txBody>
      </p:sp>
      <p:sp>
        <p:nvSpPr>
          <p:cNvPr id="28" name="フッター プレースホルダ 27">
            <a:extLst>
              <a:ext uri="{FF2B5EF4-FFF2-40B4-BE49-F238E27FC236}">
                <a16:creationId xmlns:a16="http://schemas.microsoft.com/office/drawing/2014/main" id="{744136EC-6CDD-4879-9AAC-5EF96D4CE170}"/>
              </a:ext>
            </a:extLst>
          </p:cNvPr>
          <p:cNvSpPr>
            <a:spLocks noGrp="1"/>
          </p:cNvSpPr>
          <p:nvPr>
            <p:ph type="ftr" sz="quarter" idx="3"/>
          </p:nvPr>
        </p:nvSpPr>
        <p:spPr>
          <a:xfrm>
            <a:off x="4165600" y="76201"/>
            <a:ext cx="4470400" cy="288925"/>
          </a:xfrm>
          <a:prstGeom prst="rect">
            <a:avLst/>
          </a:prstGeom>
        </p:spPr>
        <p:txBody>
          <a:bodyPr vert="horz"/>
          <a:lstStyle>
            <a:lvl1pPr algn="r" eaLnBrk="1" fontAlgn="auto" latinLnBrk="0" hangingPunct="1">
              <a:spcBef>
                <a:spcPts val="0"/>
              </a:spcBef>
              <a:spcAft>
                <a:spcPts val="0"/>
              </a:spcAft>
              <a:defRPr kumimoji="1" sz="1200">
                <a:solidFill>
                  <a:schemeClr val="accent1">
                    <a:shade val="75000"/>
                  </a:schemeClr>
                </a:solidFill>
                <a:latin typeface="+mn-lt"/>
                <a:ea typeface="+mn-ea"/>
              </a:defRPr>
            </a:lvl1pPr>
          </a:lstStyle>
          <a:p>
            <a:endParaRPr kumimoji="1" lang="ja-JP" altLang="en-US"/>
          </a:p>
        </p:txBody>
      </p:sp>
      <p:sp>
        <p:nvSpPr>
          <p:cNvPr id="5" name="スライド番号プレースホルダ 4">
            <a:extLst>
              <a:ext uri="{FF2B5EF4-FFF2-40B4-BE49-F238E27FC236}">
                <a16:creationId xmlns:a16="http://schemas.microsoft.com/office/drawing/2014/main" id="{CA0F7B81-1B00-492E-AAC3-F631E07E14BB}"/>
              </a:ext>
            </a:extLst>
          </p:cNvPr>
          <p:cNvSpPr>
            <a:spLocks noGrp="1"/>
          </p:cNvSpPr>
          <p:nvPr>
            <p:ph type="sldNum" sz="quarter" idx="4"/>
          </p:nvPr>
        </p:nvSpPr>
        <p:spPr>
          <a:xfrm>
            <a:off x="10972800" y="6477001"/>
            <a:ext cx="1016000" cy="244475"/>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D38E27"/>
                </a:solidFill>
                <a:latin typeface="Franklin Gothic Book" panose="020B0503020102020204" pitchFamily="34" charset="0"/>
                <a:ea typeface="HGｺﾞｼｯｸE" panose="020B0909000000000000" pitchFamily="49" charset="-128"/>
              </a:defRPr>
            </a:lvl1pPr>
          </a:lstStyle>
          <a:p>
            <a:fld id="{47EB422A-62A2-4F38-9EF6-0AD9A4E7682E}" type="slidenum">
              <a:rPr kumimoji="1" lang="ja-JP" altLang="en-US" smtClean="0"/>
              <a:t>‹#›</a:t>
            </a:fld>
            <a:endParaRPr kumimoji="1" lang="ja-JP" altLang="en-US"/>
          </a:p>
        </p:txBody>
      </p:sp>
      <p:sp>
        <p:nvSpPr>
          <p:cNvPr id="10" name="タイトル プレースホルダ 9">
            <a:extLst>
              <a:ext uri="{FF2B5EF4-FFF2-40B4-BE49-F238E27FC236}">
                <a16:creationId xmlns:a16="http://schemas.microsoft.com/office/drawing/2014/main" id="{0D903C17-0ECF-40B8-8766-A9D46A560A01}"/>
              </a:ext>
            </a:extLst>
          </p:cNvPr>
          <p:cNvSpPr>
            <a:spLocks noGrp="1"/>
          </p:cNvSpPr>
          <p:nvPr>
            <p:ph type="title"/>
          </p:nvPr>
        </p:nvSpPr>
        <p:spPr>
          <a:xfrm>
            <a:off x="406400" y="5941"/>
            <a:ext cx="11582400" cy="838200"/>
          </a:xfrm>
          <a:prstGeom prst="rect">
            <a:avLst/>
          </a:prstGeom>
        </p:spPr>
        <p:txBody>
          <a:bodyPr vert="horz" anchor="ctr">
            <a:normAutofit/>
          </a:bodyPr>
          <a:lstStyle/>
          <a:p>
            <a:r>
              <a:rPr lang="ja-JP" altLang="en-US"/>
              <a:t>マスタ タイトルの書式設定</a:t>
            </a:r>
            <a:endParaRPr lang="en-US"/>
          </a:p>
        </p:txBody>
      </p:sp>
    </p:spTree>
    <p:extLst>
      <p:ext uri="{BB962C8B-B14F-4D97-AF65-F5344CB8AC3E}">
        <p14:creationId xmlns:p14="http://schemas.microsoft.com/office/powerpoint/2010/main" val="2947171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1" fontAlgn="base" hangingPunct="1">
        <a:spcBef>
          <a:spcPct val="0"/>
        </a:spcBef>
        <a:spcAft>
          <a:spcPct val="0"/>
        </a:spcAft>
        <a:defRPr kumimoji="1" sz="3600" kern="1200" cap="none" baseline="0">
          <a:solidFill>
            <a:schemeClr val="tx2"/>
          </a:solidFill>
          <a:effectLst>
            <a:reflection blurRad="12700" stA="48000" endA="300" endPos="55000" dir="5400000" sy="-90000" algn="bl" rotWithShape="0"/>
          </a:effectLst>
          <a:latin typeface="+mj-lt"/>
          <a:ea typeface="+mj-ea"/>
          <a:cs typeface="+mj-cs"/>
        </a:defRPr>
      </a:lvl1pPr>
      <a:lvl2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2pPr>
      <a:lvl3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3pPr>
      <a:lvl4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4pPr>
      <a:lvl5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5pPr>
      <a:lvl6pPr marL="4572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6pPr>
      <a:lvl7pPr marL="9144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7pPr>
      <a:lvl8pPr marL="13716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8pPr>
      <a:lvl9pPr marL="18288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9pPr>
    </p:titleStyle>
    <p:bodyStyle>
      <a:lvl1pPr marL="342900" indent="-342900" algn="l" rtl="0" eaLnBrk="1" fontAlgn="base" hangingPunct="1">
        <a:spcBef>
          <a:spcPct val="20000"/>
        </a:spcBef>
        <a:spcAft>
          <a:spcPct val="0"/>
        </a:spcAft>
        <a:buClr>
          <a:schemeClr val="accent1"/>
        </a:buClr>
        <a:buSzPct val="70000"/>
        <a:buFont typeface="Wingdings" panose="05000000000000000000" pitchFamily="2" charset="2"/>
        <a:buChar char="l"/>
        <a:defRPr kumimoji="1" sz="3200" kern="1200">
          <a:solidFill>
            <a:schemeClr val="tx2"/>
          </a:solidFill>
          <a:latin typeface="+mn-lt"/>
          <a:ea typeface="+mn-ea"/>
          <a:cs typeface="+mn-cs"/>
        </a:defRPr>
      </a:lvl1pPr>
      <a:lvl2pPr marL="742950" indent="-285750" algn="l" rtl="0" eaLnBrk="1" fontAlgn="base" hangingPunct="1">
        <a:spcBef>
          <a:spcPct val="20000"/>
        </a:spcBef>
        <a:spcAft>
          <a:spcPct val="0"/>
        </a:spcAft>
        <a:buClr>
          <a:schemeClr val="accent1"/>
        </a:buClr>
        <a:buSzPct val="70000"/>
        <a:buFont typeface="Wingdings 2" panose="05020102010507070707" pitchFamily="82" charset="2"/>
        <a:buChar char=""/>
        <a:defRPr kumimoji="1" sz="2800" kern="1200">
          <a:solidFill>
            <a:schemeClr val="tx2"/>
          </a:solidFill>
          <a:latin typeface="+mn-lt"/>
          <a:ea typeface="+mn-ea"/>
          <a:cs typeface="+mn-cs"/>
        </a:defRPr>
      </a:lvl2pPr>
      <a:lvl3pPr marL="1143000" indent="-228600" algn="l" rtl="0" eaLnBrk="1" fontAlgn="base" hangingPunct="1">
        <a:spcBef>
          <a:spcPct val="20000"/>
        </a:spcBef>
        <a:spcAft>
          <a:spcPct val="0"/>
        </a:spcAft>
        <a:buClr>
          <a:schemeClr val="accent1"/>
        </a:buClr>
        <a:buSzPct val="70000"/>
        <a:buFont typeface="Wingdings 2" panose="05020102010507070707" pitchFamily="82" charset="2"/>
        <a:buChar char=""/>
        <a:defRPr kumimoji="1" sz="2400" kern="1200">
          <a:solidFill>
            <a:schemeClr val="tx2"/>
          </a:solidFill>
          <a:latin typeface="+mn-lt"/>
          <a:ea typeface="+mn-ea"/>
          <a:cs typeface="+mn-cs"/>
        </a:defRPr>
      </a:lvl3pPr>
      <a:lvl4pPr marL="1600200" indent="-228600" algn="l" rtl="0" eaLnBrk="1" fontAlgn="base" hangingPunct="1">
        <a:spcBef>
          <a:spcPct val="20000"/>
        </a:spcBef>
        <a:spcAft>
          <a:spcPct val="0"/>
        </a:spcAft>
        <a:buClr>
          <a:schemeClr val="accent1"/>
        </a:buClr>
        <a:buSzPct val="70000"/>
        <a:buFont typeface="Wingdings 2" panose="05020102010507070707" pitchFamily="82" charset="2"/>
        <a:buChar char=""/>
        <a:defRPr kumimoji="1" sz="2000" kern="1200">
          <a:solidFill>
            <a:schemeClr val="tx2"/>
          </a:solidFill>
          <a:latin typeface="+mn-lt"/>
          <a:ea typeface="+mn-ea"/>
          <a:cs typeface="+mn-cs"/>
        </a:defRPr>
      </a:lvl4pPr>
      <a:lvl5pPr marL="2057400" indent="-228600" algn="l" rtl="0" eaLnBrk="1" fontAlgn="base" hangingPunct="1">
        <a:spcBef>
          <a:spcPct val="20000"/>
        </a:spcBef>
        <a:spcAft>
          <a:spcPct val="0"/>
        </a:spcAft>
        <a:buClr>
          <a:schemeClr val="accent1"/>
        </a:buClr>
        <a:buSzPct val="60000"/>
        <a:buFont typeface="Wingdings 2" panose="05020102010507070707" pitchFamily="82" charset="2"/>
        <a:buChar char=""/>
        <a:defRPr kumimoji="1"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1"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1"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1"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261010-ACB0-A1C2-A443-A96DE12EAC05}"/>
              </a:ext>
            </a:extLst>
          </p:cNvPr>
          <p:cNvSpPr>
            <a:spLocks noGrp="1"/>
          </p:cNvSpPr>
          <p:nvPr>
            <p:ph type="ctrTitle"/>
          </p:nvPr>
        </p:nvSpPr>
        <p:spPr>
          <a:xfrm>
            <a:off x="508000" y="5309417"/>
            <a:ext cx="11277600" cy="775330"/>
          </a:xfrm>
        </p:spPr>
        <p:txBody>
          <a:bodyPr>
            <a:normAutofit/>
          </a:bodyPr>
          <a:lstStyle/>
          <a:p>
            <a:pPr algn="r"/>
            <a:r>
              <a:rPr kumimoji="1" lang="en-US" altLang="ja-JP" sz="4000" dirty="0"/>
              <a:t>R7</a:t>
            </a:r>
            <a:r>
              <a:rPr lang="ja-JP" altLang="en-US" sz="4000" dirty="0"/>
              <a:t> </a:t>
            </a:r>
            <a:r>
              <a:rPr kumimoji="1" lang="ja-JP" altLang="en-US" sz="4000" dirty="0"/>
              <a:t>探究科学</a:t>
            </a:r>
            <a:r>
              <a:rPr lang="en-US" altLang="ja-JP" sz="4000" dirty="0"/>
              <a:t>Ⅰ</a:t>
            </a:r>
            <a:r>
              <a:rPr lang="ja-JP" altLang="en-US" sz="4000" dirty="0"/>
              <a:t>ガイダンス（</a:t>
            </a:r>
            <a:r>
              <a:rPr kumimoji="1" lang="ja-JP" altLang="en-US" sz="4000" dirty="0"/>
              <a:t>科学の基礎）</a:t>
            </a:r>
          </a:p>
        </p:txBody>
      </p:sp>
      <p:sp>
        <p:nvSpPr>
          <p:cNvPr id="3" name="字幕 2">
            <a:extLst>
              <a:ext uri="{FF2B5EF4-FFF2-40B4-BE49-F238E27FC236}">
                <a16:creationId xmlns:a16="http://schemas.microsoft.com/office/drawing/2014/main" id="{427213F6-DFAB-DB57-6489-38025ACC0837}"/>
              </a:ext>
            </a:extLst>
          </p:cNvPr>
          <p:cNvSpPr>
            <a:spLocks noGrp="1"/>
          </p:cNvSpPr>
          <p:nvPr>
            <p:ph type="subTitle" idx="1"/>
          </p:nvPr>
        </p:nvSpPr>
        <p:spPr>
          <a:xfrm>
            <a:off x="508000" y="6084747"/>
            <a:ext cx="11277600" cy="678428"/>
          </a:xfrm>
        </p:spPr>
        <p:txBody>
          <a:bodyPr/>
          <a:lstStyle/>
          <a:p>
            <a:r>
              <a:rPr kumimoji="1" lang="ja-JP" altLang="en-US" dirty="0"/>
              <a:t>黒瀬 玲凱</a:t>
            </a:r>
          </a:p>
        </p:txBody>
      </p:sp>
      <p:pic>
        <p:nvPicPr>
          <p:cNvPr id="7" name="図 6" descr="文字の書かれた紙&#10;&#10;AI によって生成されたコンテンツは間違っている可能性があります。">
            <a:extLst>
              <a:ext uri="{FF2B5EF4-FFF2-40B4-BE49-F238E27FC236}">
                <a16:creationId xmlns:a16="http://schemas.microsoft.com/office/drawing/2014/main" id="{C9E24418-AC3D-7846-4905-134744031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0846" y="511288"/>
            <a:ext cx="4550292" cy="4550292"/>
          </a:xfrm>
          <a:prstGeom prst="rect">
            <a:avLst/>
          </a:prstGeom>
        </p:spPr>
      </p:pic>
      <p:pic>
        <p:nvPicPr>
          <p:cNvPr id="9" name="図 8" descr="布 が含まれている画像&#10;&#10;AI によって生成されたコンテンツは間違っている可能性があります。">
            <a:extLst>
              <a:ext uri="{FF2B5EF4-FFF2-40B4-BE49-F238E27FC236}">
                <a16:creationId xmlns:a16="http://schemas.microsoft.com/office/drawing/2014/main" id="{59534837-29DC-8130-82E3-FD60ECA75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9299" y="1576179"/>
            <a:ext cx="3231855" cy="3231855"/>
          </a:xfrm>
          <a:prstGeom prst="rect">
            <a:avLst/>
          </a:prstGeom>
        </p:spPr>
      </p:pic>
    </p:spTree>
    <p:extLst>
      <p:ext uri="{BB962C8B-B14F-4D97-AF65-F5344CB8AC3E}">
        <p14:creationId xmlns:p14="http://schemas.microsoft.com/office/powerpoint/2010/main" val="3190577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69EAFAB-09B3-294F-0660-EFF34CBB82BD}"/>
              </a:ext>
            </a:extLst>
          </p:cNvPr>
          <p:cNvSpPr>
            <a:spLocks noGrp="1"/>
          </p:cNvSpPr>
          <p:nvPr>
            <p:ph type="title"/>
          </p:nvPr>
        </p:nvSpPr>
        <p:spPr/>
        <p:txBody>
          <a:bodyPr/>
          <a:lstStyle/>
          <a:p>
            <a:r>
              <a:rPr lang="ja-JP" altLang="en-US" dirty="0"/>
              <a:t>さて、</a:t>
            </a:r>
          </a:p>
        </p:txBody>
      </p:sp>
      <p:sp>
        <p:nvSpPr>
          <p:cNvPr id="4" name="コンテンツ プレースホルダー 3">
            <a:extLst>
              <a:ext uri="{FF2B5EF4-FFF2-40B4-BE49-F238E27FC236}">
                <a16:creationId xmlns:a16="http://schemas.microsoft.com/office/drawing/2014/main" id="{69EC9114-EB05-7411-3190-0176B93F5307}"/>
              </a:ext>
            </a:extLst>
          </p:cNvPr>
          <p:cNvSpPr>
            <a:spLocks noGrp="1"/>
          </p:cNvSpPr>
          <p:nvPr>
            <p:ph idx="1"/>
          </p:nvPr>
        </p:nvSpPr>
        <p:spPr/>
        <p:txBody>
          <a:bodyPr/>
          <a:lstStyle/>
          <a:p>
            <a:r>
              <a:rPr lang="ja-JP" altLang="en-US" sz="4000" dirty="0"/>
              <a:t>「同じ方法」で実験をしたにもかかわらず、結果に違いがありますね？</a:t>
            </a:r>
            <a:endParaRPr lang="en-US" altLang="ja-JP" sz="4000" dirty="0"/>
          </a:p>
          <a:p>
            <a:endParaRPr lang="en-US" altLang="ja-JP" sz="4000" dirty="0"/>
          </a:p>
          <a:p>
            <a:r>
              <a:rPr lang="ja-JP" altLang="en-US" sz="4000" dirty="0"/>
              <a:t>同じ班でも毎回同じ結果ではありませんね？</a:t>
            </a:r>
            <a:endParaRPr lang="en-US" altLang="ja-JP" sz="4000" dirty="0"/>
          </a:p>
          <a:p>
            <a:endParaRPr lang="en-US" altLang="ja-JP" sz="4000" dirty="0"/>
          </a:p>
          <a:p>
            <a:r>
              <a:rPr lang="ja-JP" altLang="en-US" sz="4000" dirty="0"/>
              <a:t>なんででしょうか</a:t>
            </a:r>
            <a:r>
              <a:rPr lang="en-US" altLang="ja-JP" sz="4000" dirty="0"/>
              <a:t>…</a:t>
            </a:r>
            <a:r>
              <a:rPr lang="ja-JP" altLang="en-US" sz="4000" dirty="0"/>
              <a:t>？</a:t>
            </a:r>
          </a:p>
        </p:txBody>
      </p:sp>
    </p:spTree>
    <p:extLst>
      <p:ext uri="{BB962C8B-B14F-4D97-AF65-F5344CB8AC3E}">
        <p14:creationId xmlns:p14="http://schemas.microsoft.com/office/powerpoint/2010/main" val="879374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71434-7642-F168-1214-92EE58051C6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4C80F25D-BE1E-8361-D551-F51477B5E8AA}"/>
              </a:ext>
            </a:extLst>
          </p:cNvPr>
          <p:cNvSpPr>
            <a:spLocks noGrp="1"/>
          </p:cNvSpPr>
          <p:nvPr>
            <p:ph type="title"/>
          </p:nvPr>
        </p:nvSpPr>
        <p:spPr/>
        <p:txBody>
          <a:bodyPr/>
          <a:lstStyle/>
          <a:p>
            <a:r>
              <a:rPr lang="ja-JP" altLang="en-US" dirty="0"/>
              <a:t>「誤差」には種類がある</a:t>
            </a:r>
          </a:p>
        </p:txBody>
      </p:sp>
      <p:sp>
        <p:nvSpPr>
          <p:cNvPr id="4" name="コンテンツ プレースホルダー 3">
            <a:extLst>
              <a:ext uri="{FF2B5EF4-FFF2-40B4-BE49-F238E27FC236}">
                <a16:creationId xmlns:a16="http://schemas.microsoft.com/office/drawing/2014/main" id="{6DD1B5B8-73D8-223F-A67B-8ED48E30CB38}"/>
              </a:ext>
            </a:extLst>
          </p:cNvPr>
          <p:cNvSpPr>
            <a:spLocks noGrp="1"/>
          </p:cNvSpPr>
          <p:nvPr>
            <p:ph idx="1"/>
          </p:nvPr>
        </p:nvSpPr>
        <p:spPr/>
        <p:txBody>
          <a:bodyPr/>
          <a:lstStyle/>
          <a:p>
            <a:r>
              <a:rPr lang="ja-JP" altLang="en-US" sz="4800" dirty="0"/>
              <a:t>「過失誤差」</a:t>
            </a:r>
            <a:endParaRPr lang="en-US" altLang="ja-JP" sz="4800" dirty="0"/>
          </a:p>
          <a:p>
            <a:r>
              <a:rPr lang="ja-JP" altLang="en-US" sz="4800" dirty="0"/>
              <a:t>「系統誤差」</a:t>
            </a:r>
            <a:endParaRPr lang="en-US" altLang="ja-JP" sz="4800" dirty="0"/>
          </a:p>
          <a:p>
            <a:r>
              <a:rPr lang="ja-JP" altLang="en-US" sz="4800" dirty="0"/>
              <a:t>「偶然誤差」</a:t>
            </a:r>
          </a:p>
        </p:txBody>
      </p:sp>
    </p:spTree>
    <p:extLst>
      <p:ext uri="{BB962C8B-B14F-4D97-AF65-F5344CB8AC3E}">
        <p14:creationId xmlns:p14="http://schemas.microsoft.com/office/powerpoint/2010/main" val="2962107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F4D21-BD15-ACAA-BD05-CDD8D4272F7E}"/>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5549F269-504F-15B4-E723-8D926FC88B07}"/>
              </a:ext>
            </a:extLst>
          </p:cNvPr>
          <p:cNvSpPr>
            <a:spLocks noGrp="1"/>
          </p:cNvSpPr>
          <p:nvPr>
            <p:ph type="title"/>
          </p:nvPr>
        </p:nvSpPr>
        <p:spPr/>
        <p:txBody>
          <a:bodyPr/>
          <a:lstStyle/>
          <a:p>
            <a:r>
              <a:rPr lang="ja-JP" altLang="en-US" dirty="0"/>
              <a:t>「過失誤差」</a:t>
            </a:r>
            <a:endParaRPr lang="en-US" altLang="ja-JP" dirty="0"/>
          </a:p>
        </p:txBody>
      </p:sp>
      <p:sp>
        <p:nvSpPr>
          <p:cNvPr id="4" name="コンテンツ プレースホルダー 3">
            <a:extLst>
              <a:ext uri="{FF2B5EF4-FFF2-40B4-BE49-F238E27FC236}">
                <a16:creationId xmlns:a16="http://schemas.microsoft.com/office/drawing/2014/main" id="{9E690217-0D14-6D9B-3490-2C53BFFC6663}"/>
              </a:ext>
            </a:extLst>
          </p:cNvPr>
          <p:cNvSpPr>
            <a:spLocks noGrp="1"/>
          </p:cNvSpPr>
          <p:nvPr>
            <p:ph idx="1"/>
          </p:nvPr>
        </p:nvSpPr>
        <p:spPr>
          <a:xfrm>
            <a:off x="406400" y="1145116"/>
            <a:ext cx="11582400" cy="5683380"/>
          </a:xfrm>
        </p:spPr>
        <p:txBody>
          <a:bodyPr/>
          <a:lstStyle/>
          <a:p>
            <a:r>
              <a:rPr lang="ja-JP" altLang="en-US" sz="4800" dirty="0"/>
              <a:t>測定者の経験不足や不注意による誤差</a:t>
            </a:r>
            <a:endParaRPr lang="en-US" altLang="ja-JP" sz="4800" dirty="0"/>
          </a:p>
          <a:p>
            <a:endParaRPr lang="en-US" altLang="ja-JP" sz="2400" dirty="0"/>
          </a:p>
          <a:p>
            <a:r>
              <a:rPr lang="ja-JP" altLang="en-US" sz="3600" dirty="0"/>
              <a:t>水滴が落ちずにメスシリンダーの壁面についてしまった。</a:t>
            </a:r>
            <a:endParaRPr lang="en-US" altLang="ja-JP" sz="3600" dirty="0"/>
          </a:p>
          <a:p>
            <a:r>
              <a:rPr lang="ja-JP" altLang="en-US" sz="3600" dirty="0"/>
              <a:t>メスシリンダーの数値を斜めから見て読んだ。</a:t>
            </a:r>
            <a:endParaRPr lang="en-US" altLang="ja-JP" sz="3600" dirty="0"/>
          </a:p>
          <a:p>
            <a:r>
              <a:rPr lang="ja-JP" altLang="en-US" sz="3600" dirty="0"/>
              <a:t>１０分の１の目分量を間違えた。</a:t>
            </a:r>
            <a:endParaRPr lang="en-US" altLang="ja-JP" sz="3600" dirty="0"/>
          </a:p>
          <a:p>
            <a:r>
              <a:rPr lang="ja-JP" altLang="en-US" sz="3600" dirty="0"/>
              <a:t>１０滴のところ、間違えて１１滴入れた。</a:t>
            </a:r>
            <a:endParaRPr lang="en-US" altLang="ja-JP" sz="3600" dirty="0"/>
          </a:p>
          <a:p>
            <a:endParaRPr lang="en-US" altLang="ja-JP" sz="3600" dirty="0"/>
          </a:p>
        </p:txBody>
      </p:sp>
    </p:spTree>
    <p:extLst>
      <p:ext uri="{BB962C8B-B14F-4D97-AF65-F5344CB8AC3E}">
        <p14:creationId xmlns:p14="http://schemas.microsoft.com/office/powerpoint/2010/main" val="165453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B1836-7E2E-536D-80B9-A68488B8F66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DBF94D3F-BD43-EDD2-B3A7-ACB8B86E554F}"/>
              </a:ext>
            </a:extLst>
          </p:cNvPr>
          <p:cNvSpPr>
            <a:spLocks noGrp="1"/>
          </p:cNvSpPr>
          <p:nvPr>
            <p:ph type="title"/>
          </p:nvPr>
        </p:nvSpPr>
        <p:spPr/>
        <p:txBody>
          <a:bodyPr/>
          <a:lstStyle/>
          <a:p>
            <a:r>
              <a:rPr lang="ja-JP" altLang="en-US" dirty="0"/>
              <a:t>「系統誤差」</a:t>
            </a:r>
            <a:endParaRPr lang="en-US" altLang="ja-JP" dirty="0"/>
          </a:p>
        </p:txBody>
      </p:sp>
      <p:sp>
        <p:nvSpPr>
          <p:cNvPr id="4" name="コンテンツ プレースホルダー 3">
            <a:extLst>
              <a:ext uri="{FF2B5EF4-FFF2-40B4-BE49-F238E27FC236}">
                <a16:creationId xmlns:a16="http://schemas.microsoft.com/office/drawing/2014/main" id="{B1E045FE-CA7B-35E2-521B-0FFEC8E8C304}"/>
              </a:ext>
            </a:extLst>
          </p:cNvPr>
          <p:cNvSpPr>
            <a:spLocks noGrp="1"/>
          </p:cNvSpPr>
          <p:nvPr>
            <p:ph idx="1"/>
          </p:nvPr>
        </p:nvSpPr>
        <p:spPr>
          <a:xfrm>
            <a:off x="406400" y="1145116"/>
            <a:ext cx="11582400" cy="5683380"/>
          </a:xfrm>
        </p:spPr>
        <p:txBody>
          <a:bodyPr/>
          <a:lstStyle/>
          <a:p>
            <a:r>
              <a:rPr lang="ja-JP" altLang="en-US" sz="4800" dirty="0"/>
              <a:t>ある特定の原因によって、測定値が偏る誤差</a:t>
            </a:r>
            <a:endParaRPr lang="en-US" altLang="ja-JP" sz="4800" dirty="0"/>
          </a:p>
          <a:p>
            <a:endParaRPr lang="en-US" altLang="ja-JP" sz="2400" dirty="0"/>
          </a:p>
          <a:p>
            <a:r>
              <a:rPr lang="ja-JP" altLang="en-US" sz="3600" dirty="0"/>
              <a:t>気温が高いと、ガラスが膨張して、数値が小さめに出てしまう。</a:t>
            </a:r>
            <a:endParaRPr lang="en-US" altLang="ja-JP" sz="3600" dirty="0"/>
          </a:p>
          <a:p>
            <a:r>
              <a:rPr lang="ja-JP" altLang="en-US" sz="3600" dirty="0"/>
              <a:t>わずかに水面から蒸発しているので、真値よりも数値が小さめに出てしまう。</a:t>
            </a:r>
            <a:endParaRPr lang="en-US" altLang="ja-JP" sz="3600" dirty="0"/>
          </a:p>
          <a:p>
            <a:r>
              <a:rPr lang="ja-JP" altLang="en-US" sz="3600" dirty="0"/>
              <a:t>毎回数滴水滴が壁についているなら、もはや過失誤差ではなく、系統誤差</a:t>
            </a:r>
            <a:endParaRPr lang="en-US" altLang="ja-JP" sz="3600" dirty="0"/>
          </a:p>
          <a:p>
            <a:endParaRPr lang="en-US" altLang="ja-JP" sz="3600" dirty="0"/>
          </a:p>
        </p:txBody>
      </p:sp>
    </p:spTree>
    <p:extLst>
      <p:ext uri="{BB962C8B-B14F-4D97-AF65-F5344CB8AC3E}">
        <p14:creationId xmlns:p14="http://schemas.microsoft.com/office/powerpoint/2010/main" val="2246141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E222B-82B1-7E7D-5872-EC830DECA9F2}"/>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483834F3-4A68-1E72-DB9E-0F7724193355}"/>
              </a:ext>
            </a:extLst>
          </p:cNvPr>
          <p:cNvSpPr>
            <a:spLocks noGrp="1"/>
          </p:cNvSpPr>
          <p:nvPr>
            <p:ph type="title"/>
          </p:nvPr>
        </p:nvSpPr>
        <p:spPr/>
        <p:txBody>
          <a:bodyPr/>
          <a:lstStyle/>
          <a:p>
            <a:r>
              <a:rPr lang="ja-JP" altLang="en-US" dirty="0"/>
              <a:t>「偶然誤差」</a:t>
            </a:r>
            <a:endParaRPr lang="en-US" altLang="ja-JP" dirty="0"/>
          </a:p>
        </p:txBody>
      </p:sp>
      <p:sp>
        <p:nvSpPr>
          <p:cNvPr id="4" name="コンテンツ プレースホルダー 3">
            <a:extLst>
              <a:ext uri="{FF2B5EF4-FFF2-40B4-BE49-F238E27FC236}">
                <a16:creationId xmlns:a16="http://schemas.microsoft.com/office/drawing/2014/main" id="{E4CDCA1F-D56C-8C22-77C6-616AB55C9AAE}"/>
              </a:ext>
            </a:extLst>
          </p:cNvPr>
          <p:cNvSpPr>
            <a:spLocks noGrp="1"/>
          </p:cNvSpPr>
          <p:nvPr>
            <p:ph idx="1"/>
          </p:nvPr>
        </p:nvSpPr>
        <p:spPr>
          <a:xfrm>
            <a:off x="406400" y="1145116"/>
            <a:ext cx="11582400" cy="5683380"/>
          </a:xfrm>
        </p:spPr>
        <p:txBody>
          <a:bodyPr/>
          <a:lstStyle/>
          <a:p>
            <a:r>
              <a:rPr lang="ja-JP" altLang="en-US" sz="4800" dirty="0"/>
              <a:t>測定時に毎回ランダムに含まれる誤差</a:t>
            </a:r>
            <a:endParaRPr lang="en-US" altLang="ja-JP" sz="4800" dirty="0"/>
          </a:p>
          <a:p>
            <a:endParaRPr lang="en-US" altLang="ja-JP" sz="2400" dirty="0"/>
          </a:p>
          <a:p>
            <a:r>
              <a:rPr lang="ja-JP" altLang="en-US" sz="3600" dirty="0"/>
              <a:t>完全に同じ環境、同じ測定者、同じ手順で測定したとしても、測定値はずれる</a:t>
            </a:r>
            <a:endParaRPr lang="en-US" altLang="ja-JP" sz="3600" dirty="0"/>
          </a:p>
          <a:p>
            <a:endParaRPr lang="en-US" altLang="ja-JP" sz="1800" dirty="0"/>
          </a:p>
          <a:p>
            <a:r>
              <a:rPr lang="ja-JP" altLang="en-US" sz="3600" dirty="0"/>
              <a:t>液が切れる時に切れよく落ちる時と少し切れが悪い時</a:t>
            </a:r>
            <a:endParaRPr lang="en-US" altLang="ja-JP" sz="3600" dirty="0"/>
          </a:p>
          <a:p>
            <a:r>
              <a:rPr lang="ja-JP" altLang="en-US" sz="3600" dirty="0"/>
              <a:t>表面張力でくっついてくる量</a:t>
            </a:r>
            <a:endParaRPr lang="en-US" altLang="ja-JP" sz="3600" dirty="0"/>
          </a:p>
          <a:p>
            <a:r>
              <a:rPr lang="ja-JP" altLang="en-US" sz="3600" dirty="0"/>
              <a:t>液面での表面張力による凹みの大きさ</a:t>
            </a:r>
            <a:endParaRPr lang="en-US" altLang="ja-JP" sz="3600" dirty="0"/>
          </a:p>
          <a:p>
            <a:r>
              <a:rPr lang="ja-JP" altLang="en-US" sz="3600" dirty="0"/>
              <a:t>わずかな温度変化</a:t>
            </a:r>
            <a:endParaRPr lang="en-US" altLang="ja-JP" sz="3600" dirty="0"/>
          </a:p>
        </p:txBody>
      </p:sp>
    </p:spTree>
    <p:extLst>
      <p:ext uri="{BB962C8B-B14F-4D97-AF65-F5344CB8AC3E}">
        <p14:creationId xmlns:p14="http://schemas.microsoft.com/office/powerpoint/2010/main" val="98583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865BE-84A0-AA50-D642-EC1BAFA19C60}"/>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B2FE49A6-08CC-8155-2650-F272DBB110AF}"/>
              </a:ext>
            </a:extLst>
          </p:cNvPr>
          <p:cNvSpPr>
            <a:spLocks noGrp="1"/>
          </p:cNvSpPr>
          <p:nvPr>
            <p:ph type="title"/>
          </p:nvPr>
        </p:nvSpPr>
        <p:spPr/>
        <p:txBody>
          <a:bodyPr/>
          <a:lstStyle/>
          <a:p>
            <a:r>
              <a:rPr lang="ja-JP" altLang="en-US" dirty="0"/>
              <a:t>「誤差」には種類がある</a:t>
            </a:r>
          </a:p>
        </p:txBody>
      </p:sp>
      <p:sp>
        <p:nvSpPr>
          <p:cNvPr id="4" name="コンテンツ プレースホルダー 3">
            <a:extLst>
              <a:ext uri="{FF2B5EF4-FFF2-40B4-BE49-F238E27FC236}">
                <a16:creationId xmlns:a16="http://schemas.microsoft.com/office/drawing/2014/main" id="{00ABB376-2B63-E50E-540B-260703904D46}"/>
              </a:ext>
            </a:extLst>
          </p:cNvPr>
          <p:cNvSpPr>
            <a:spLocks noGrp="1"/>
          </p:cNvSpPr>
          <p:nvPr>
            <p:ph idx="1"/>
          </p:nvPr>
        </p:nvSpPr>
        <p:spPr/>
        <p:txBody>
          <a:bodyPr/>
          <a:lstStyle/>
          <a:p>
            <a:r>
              <a:rPr lang="ja-JP" altLang="en-US" sz="4800" dirty="0"/>
              <a:t>「過失誤差」：人のミス（対処可能）</a:t>
            </a:r>
            <a:endParaRPr lang="en-US" altLang="ja-JP" sz="4800" dirty="0"/>
          </a:p>
          <a:p>
            <a:r>
              <a:rPr lang="ja-JP" altLang="en-US" sz="4800" dirty="0"/>
              <a:t>「系統誤差」：</a:t>
            </a:r>
            <a:r>
              <a:rPr lang="ja-JP" altLang="en-US" sz="4000" dirty="0"/>
              <a:t>条件による誤差（対処可能）</a:t>
            </a:r>
            <a:endParaRPr lang="en-US" altLang="ja-JP" sz="4800" dirty="0"/>
          </a:p>
          <a:p>
            <a:r>
              <a:rPr lang="ja-JP" altLang="en-US" sz="4800" dirty="0"/>
              <a:t>「偶然誤差」：世界のランダム性</a:t>
            </a:r>
            <a:br>
              <a:rPr lang="en-US" altLang="ja-JP" sz="4800" dirty="0"/>
            </a:br>
            <a:r>
              <a:rPr lang="ja-JP" altLang="en-US" sz="4800" dirty="0"/>
              <a:t>　　　　　　　（対処不可）</a:t>
            </a:r>
          </a:p>
          <a:p>
            <a:pPr marL="0" indent="0">
              <a:buNone/>
            </a:pPr>
            <a:br>
              <a:rPr lang="en-US" altLang="ja-JP" sz="4800" dirty="0"/>
            </a:br>
            <a:endParaRPr lang="ja-JP" altLang="en-US" sz="4800" dirty="0"/>
          </a:p>
        </p:txBody>
      </p:sp>
    </p:spTree>
    <p:extLst>
      <p:ext uri="{BB962C8B-B14F-4D97-AF65-F5344CB8AC3E}">
        <p14:creationId xmlns:p14="http://schemas.microsoft.com/office/powerpoint/2010/main" val="3733550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90C16-DE4C-026A-2491-3ABBA38B3F89}"/>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063D04E9-B3BE-F1CE-C342-9CCCB3E7FB00}"/>
              </a:ext>
            </a:extLst>
          </p:cNvPr>
          <p:cNvSpPr>
            <a:spLocks noGrp="1"/>
          </p:cNvSpPr>
          <p:nvPr>
            <p:ph type="title"/>
          </p:nvPr>
        </p:nvSpPr>
        <p:spPr/>
        <p:txBody>
          <a:bodyPr/>
          <a:lstStyle/>
          <a:p>
            <a:r>
              <a:rPr lang="ja-JP" altLang="en-US" dirty="0"/>
              <a:t>「誤差」には種類がある</a:t>
            </a:r>
          </a:p>
        </p:txBody>
      </p:sp>
      <p:sp>
        <p:nvSpPr>
          <p:cNvPr id="4" name="コンテンツ プレースホルダー 3">
            <a:extLst>
              <a:ext uri="{FF2B5EF4-FFF2-40B4-BE49-F238E27FC236}">
                <a16:creationId xmlns:a16="http://schemas.microsoft.com/office/drawing/2014/main" id="{E86AE258-9DBE-EAD7-7FB0-ED8972FBE216}"/>
              </a:ext>
            </a:extLst>
          </p:cNvPr>
          <p:cNvSpPr>
            <a:spLocks noGrp="1"/>
          </p:cNvSpPr>
          <p:nvPr>
            <p:ph idx="1"/>
          </p:nvPr>
        </p:nvSpPr>
        <p:spPr>
          <a:xfrm>
            <a:off x="406400" y="1145116"/>
            <a:ext cx="11582400" cy="5712884"/>
          </a:xfrm>
        </p:spPr>
        <p:txBody>
          <a:bodyPr/>
          <a:lstStyle/>
          <a:p>
            <a:r>
              <a:rPr lang="ja-JP" altLang="en-US" sz="4800" dirty="0"/>
              <a:t>「過失誤差」：人のミス（対処可能）</a:t>
            </a:r>
            <a:endParaRPr lang="en-US" altLang="ja-JP" sz="4800" dirty="0"/>
          </a:p>
          <a:p>
            <a:r>
              <a:rPr lang="ja-JP" altLang="en-US" sz="4800" dirty="0"/>
              <a:t>「系統誤差」：</a:t>
            </a:r>
            <a:r>
              <a:rPr lang="ja-JP" altLang="en-US" sz="4000" dirty="0"/>
              <a:t>条件による誤差（対処可能）</a:t>
            </a:r>
            <a:endParaRPr lang="en-US" altLang="ja-JP" sz="4800" dirty="0"/>
          </a:p>
          <a:p>
            <a:r>
              <a:rPr lang="ja-JP" altLang="en-US" sz="4800" dirty="0"/>
              <a:t>「偶然誤差」：世界のランダム性</a:t>
            </a:r>
            <a:br>
              <a:rPr lang="en-US" altLang="ja-JP" sz="4800" dirty="0"/>
            </a:br>
            <a:r>
              <a:rPr lang="ja-JP" altLang="en-US" sz="4800" dirty="0"/>
              <a:t>　　　　　　　（対処不可）</a:t>
            </a:r>
          </a:p>
          <a:p>
            <a:pPr marL="0" indent="0">
              <a:buNone/>
            </a:pPr>
            <a:endParaRPr lang="en-US" altLang="ja-JP" sz="3200" dirty="0"/>
          </a:p>
          <a:p>
            <a:pPr marL="0" indent="0">
              <a:buNone/>
            </a:pPr>
            <a:r>
              <a:rPr lang="ja-JP" altLang="en-US" sz="4800" dirty="0"/>
              <a:t>そもそも、メスシリンダーのメモリには</a:t>
            </a:r>
            <a:r>
              <a:rPr lang="en-US" altLang="ja-JP" sz="4800" dirty="0"/>
              <a:t>±0.2mL</a:t>
            </a:r>
            <a:r>
              <a:rPr lang="ja-JP" altLang="en-US" sz="4800" dirty="0"/>
              <a:t>の誤差が許容されている。</a:t>
            </a:r>
            <a:br>
              <a:rPr lang="en-US" altLang="ja-JP" sz="4800" dirty="0"/>
            </a:br>
            <a:endParaRPr lang="ja-JP" altLang="en-US" sz="4800" dirty="0"/>
          </a:p>
        </p:txBody>
      </p:sp>
    </p:spTree>
    <p:extLst>
      <p:ext uri="{BB962C8B-B14F-4D97-AF65-F5344CB8AC3E}">
        <p14:creationId xmlns:p14="http://schemas.microsoft.com/office/powerpoint/2010/main" val="605476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11215-14CD-4064-246D-62CB6D16158D}"/>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9749EA25-62A1-8858-EE44-3AFC6C77AEF7}"/>
              </a:ext>
            </a:extLst>
          </p:cNvPr>
          <p:cNvSpPr>
            <a:spLocks noGrp="1"/>
          </p:cNvSpPr>
          <p:nvPr>
            <p:ph type="title"/>
          </p:nvPr>
        </p:nvSpPr>
        <p:spPr/>
        <p:txBody>
          <a:bodyPr/>
          <a:lstStyle/>
          <a:p>
            <a:r>
              <a:rPr lang="ja-JP" altLang="en-US" dirty="0"/>
              <a:t>「誤差」には種類がある</a:t>
            </a:r>
          </a:p>
        </p:txBody>
      </p:sp>
      <p:sp>
        <p:nvSpPr>
          <p:cNvPr id="4" name="コンテンツ プレースホルダー 3">
            <a:extLst>
              <a:ext uri="{FF2B5EF4-FFF2-40B4-BE49-F238E27FC236}">
                <a16:creationId xmlns:a16="http://schemas.microsoft.com/office/drawing/2014/main" id="{C518E59E-A4CA-5AAC-C367-92906AC7E6CF}"/>
              </a:ext>
            </a:extLst>
          </p:cNvPr>
          <p:cNvSpPr>
            <a:spLocks noGrp="1"/>
          </p:cNvSpPr>
          <p:nvPr>
            <p:ph idx="1"/>
          </p:nvPr>
        </p:nvSpPr>
        <p:spPr>
          <a:xfrm>
            <a:off x="406400" y="1145116"/>
            <a:ext cx="11582400" cy="5712884"/>
          </a:xfrm>
        </p:spPr>
        <p:txBody>
          <a:bodyPr/>
          <a:lstStyle/>
          <a:p>
            <a:r>
              <a:rPr lang="ja-JP" altLang="en-US" sz="4800" dirty="0"/>
              <a:t>「過失誤差」：人のミス（対処可能）</a:t>
            </a:r>
            <a:endParaRPr lang="en-US" altLang="ja-JP" sz="4800" dirty="0"/>
          </a:p>
          <a:p>
            <a:r>
              <a:rPr lang="ja-JP" altLang="en-US" sz="4800" dirty="0"/>
              <a:t>「系統誤差」：</a:t>
            </a:r>
            <a:r>
              <a:rPr lang="ja-JP" altLang="en-US" sz="4000" dirty="0"/>
              <a:t>条件による誤差（対処可能）</a:t>
            </a:r>
            <a:endParaRPr lang="en-US" altLang="ja-JP" sz="4800" dirty="0"/>
          </a:p>
          <a:p>
            <a:r>
              <a:rPr lang="ja-JP" altLang="en-US" sz="4800" dirty="0"/>
              <a:t>「偶然誤差」：世界のランダム性</a:t>
            </a:r>
            <a:br>
              <a:rPr lang="en-US" altLang="ja-JP" sz="4800" dirty="0"/>
            </a:br>
            <a:r>
              <a:rPr lang="ja-JP" altLang="en-US" sz="4800" dirty="0"/>
              <a:t>　　　　　　　（対処不可）</a:t>
            </a:r>
          </a:p>
          <a:p>
            <a:pPr marL="0" indent="0">
              <a:buNone/>
            </a:pPr>
            <a:endParaRPr lang="en-US" altLang="ja-JP" sz="3200" dirty="0"/>
          </a:p>
          <a:p>
            <a:pPr marL="0" indent="0">
              <a:buNone/>
            </a:pPr>
            <a:r>
              <a:rPr lang="ja-JP" altLang="en-US" sz="4800" dirty="0"/>
              <a:t>そもそも、メスシリンダーのメモリには</a:t>
            </a:r>
            <a:r>
              <a:rPr lang="en-US" altLang="ja-JP" sz="4800" dirty="0"/>
              <a:t>±0.2mL</a:t>
            </a:r>
            <a:r>
              <a:rPr lang="ja-JP" altLang="en-US" sz="4800" dirty="0"/>
              <a:t>の誤差が許容されている。</a:t>
            </a:r>
            <a:br>
              <a:rPr lang="en-US" altLang="ja-JP" sz="4800" dirty="0"/>
            </a:br>
            <a:endParaRPr lang="ja-JP" altLang="en-US" sz="4800" dirty="0"/>
          </a:p>
        </p:txBody>
      </p:sp>
      <p:sp>
        <p:nvSpPr>
          <p:cNvPr id="2" name="四角形: 角を丸くする 1">
            <a:extLst>
              <a:ext uri="{FF2B5EF4-FFF2-40B4-BE49-F238E27FC236}">
                <a16:creationId xmlns:a16="http://schemas.microsoft.com/office/drawing/2014/main" id="{E767D1F7-7EFA-C6BF-1DF4-1892A3FC8F63}"/>
              </a:ext>
            </a:extLst>
          </p:cNvPr>
          <p:cNvSpPr/>
          <p:nvPr/>
        </p:nvSpPr>
        <p:spPr>
          <a:xfrm>
            <a:off x="406400" y="4572000"/>
            <a:ext cx="11379200" cy="2256496"/>
          </a:xfrm>
          <a:prstGeom prst="roundRect">
            <a:avLst/>
          </a:prstGeom>
          <a:ln w="762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6000" dirty="0"/>
              <a:t>科学的なデータって何だ</a:t>
            </a:r>
            <a:r>
              <a:rPr kumimoji="1" lang="en-US" altLang="ja-JP" sz="6000" dirty="0"/>
              <a:t>…</a:t>
            </a:r>
            <a:r>
              <a:rPr kumimoji="1" lang="ja-JP" altLang="en-US" sz="6000" dirty="0"/>
              <a:t>？</a:t>
            </a:r>
            <a:endParaRPr kumimoji="1" lang="en-US" altLang="ja-JP" sz="6000" dirty="0"/>
          </a:p>
        </p:txBody>
      </p:sp>
    </p:spTree>
    <p:extLst>
      <p:ext uri="{BB962C8B-B14F-4D97-AF65-F5344CB8AC3E}">
        <p14:creationId xmlns:p14="http://schemas.microsoft.com/office/powerpoint/2010/main" val="2975615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873EA8-DBDF-5E9B-ECF6-44B551E39161}"/>
              </a:ext>
            </a:extLst>
          </p:cNvPr>
          <p:cNvSpPr>
            <a:spLocks noGrp="1"/>
          </p:cNvSpPr>
          <p:nvPr>
            <p:ph type="title"/>
          </p:nvPr>
        </p:nvSpPr>
        <p:spPr/>
        <p:txBody>
          <a:bodyPr/>
          <a:lstStyle/>
          <a:p>
            <a:r>
              <a:rPr kumimoji="1" lang="ja-JP" altLang="en-US" dirty="0"/>
              <a:t>そんなことを言い出したら</a:t>
            </a:r>
          </a:p>
        </p:txBody>
      </p:sp>
      <p:sp>
        <p:nvSpPr>
          <p:cNvPr id="3" name="コンテンツ プレースホルダー 2">
            <a:extLst>
              <a:ext uri="{FF2B5EF4-FFF2-40B4-BE49-F238E27FC236}">
                <a16:creationId xmlns:a16="http://schemas.microsoft.com/office/drawing/2014/main" id="{FDB1E8AA-6C0D-53CE-BE30-14E59CA27B69}"/>
              </a:ext>
            </a:extLst>
          </p:cNvPr>
          <p:cNvSpPr>
            <a:spLocks noGrp="1"/>
          </p:cNvSpPr>
          <p:nvPr>
            <p:ph idx="1"/>
          </p:nvPr>
        </p:nvSpPr>
        <p:spPr/>
        <p:txBody>
          <a:bodyPr/>
          <a:lstStyle/>
          <a:p>
            <a:r>
              <a:rPr kumimoji="1" lang="ja-JP" altLang="en-US" sz="4000" dirty="0"/>
              <a:t>「ピペット１滴が何</a:t>
            </a:r>
            <a:r>
              <a:rPr kumimoji="1" lang="en-US" altLang="ja-JP" sz="4000" dirty="0"/>
              <a:t>mL</a:t>
            </a:r>
            <a:r>
              <a:rPr kumimoji="1" lang="ja-JP" altLang="en-US" sz="4000" dirty="0"/>
              <a:t>か」という問いに答えはないのではないか？</a:t>
            </a:r>
          </a:p>
        </p:txBody>
      </p:sp>
    </p:spTree>
    <p:extLst>
      <p:ext uri="{BB962C8B-B14F-4D97-AF65-F5344CB8AC3E}">
        <p14:creationId xmlns:p14="http://schemas.microsoft.com/office/powerpoint/2010/main" val="1814222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C743E-EBC5-3882-4E7D-C35FDFE6866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5C2A529-2F14-5685-85BB-C35A8BE653B5}"/>
              </a:ext>
            </a:extLst>
          </p:cNvPr>
          <p:cNvSpPr>
            <a:spLocks noGrp="1"/>
          </p:cNvSpPr>
          <p:nvPr>
            <p:ph type="title"/>
          </p:nvPr>
        </p:nvSpPr>
        <p:spPr/>
        <p:txBody>
          <a:bodyPr/>
          <a:lstStyle/>
          <a:p>
            <a:r>
              <a:rPr kumimoji="1" lang="ja-JP" altLang="en-US" dirty="0"/>
              <a:t>そんなことを言い出したら</a:t>
            </a:r>
          </a:p>
        </p:txBody>
      </p:sp>
      <p:sp>
        <p:nvSpPr>
          <p:cNvPr id="3" name="コンテンツ プレースホルダー 2">
            <a:extLst>
              <a:ext uri="{FF2B5EF4-FFF2-40B4-BE49-F238E27FC236}">
                <a16:creationId xmlns:a16="http://schemas.microsoft.com/office/drawing/2014/main" id="{45028C66-EFF1-065C-BA48-3C0093300A62}"/>
              </a:ext>
            </a:extLst>
          </p:cNvPr>
          <p:cNvSpPr>
            <a:spLocks noGrp="1"/>
          </p:cNvSpPr>
          <p:nvPr>
            <p:ph idx="1"/>
          </p:nvPr>
        </p:nvSpPr>
        <p:spPr>
          <a:xfrm>
            <a:off x="406400" y="1145116"/>
            <a:ext cx="11582400" cy="5683380"/>
          </a:xfrm>
        </p:spPr>
        <p:txBody>
          <a:bodyPr/>
          <a:lstStyle/>
          <a:p>
            <a:r>
              <a:rPr kumimoji="1" lang="ja-JP" altLang="en-US" sz="4000" dirty="0"/>
              <a:t>「ピペット１滴が何</a:t>
            </a:r>
            <a:r>
              <a:rPr kumimoji="1" lang="en-US" altLang="ja-JP" sz="4000" dirty="0"/>
              <a:t>mL</a:t>
            </a:r>
            <a:r>
              <a:rPr kumimoji="1" lang="ja-JP" altLang="en-US" sz="4000" dirty="0"/>
              <a:t>か」という問いに答えはないのではないか？</a:t>
            </a:r>
            <a:endParaRPr kumimoji="1" lang="en-US" altLang="ja-JP" sz="4000" dirty="0"/>
          </a:p>
          <a:p>
            <a:endParaRPr lang="en-US" altLang="ja-JP" sz="4000" dirty="0"/>
          </a:p>
          <a:p>
            <a:pPr marL="542925" indent="-542925">
              <a:buNone/>
            </a:pPr>
            <a:r>
              <a:rPr kumimoji="1" lang="ja-JP" altLang="en-US" sz="4000" dirty="0"/>
              <a:t>⇒「唯一絶対な答えがない」ことと、「答えがない」ことは違う</a:t>
            </a:r>
            <a:endParaRPr kumimoji="1" lang="en-US" altLang="ja-JP" sz="4000" dirty="0"/>
          </a:p>
          <a:p>
            <a:pPr marL="542925" indent="-542925">
              <a:buNone/>
            </a:pPr>
            <a:endParaRPr lang="en-US" altLang="ja-JP" sz="4000" dirty="0"/>
          </a:p>
          <a:p>
            <a:pPr marL="542925" indent="-542925">
              <a:buNone/>
            </a:pPr>
            <a:r>
              <a:rPr kumimoji="1" lang="ja-JP" altLang="en-US" sz="4000" dirty="0"/>
              <a:t>「ピペット１滴が</a:t>
            </a:r>
            <a:r>
              <a:rPr kumimoji="1" lang="en-US" altLang="ja-JP" sz="4000" dirty="0"/>
              <a:t>10mL</a:t>
            </a:r>
            <a:r>
              <a:rPr kumimoji="1" lang="ja-JP" altLang="en-US" sz="4000" dirty="0"/>
              <a:t>です」と言われたらどう思う？</a:t>
            </a:r>
          </a:p>
        </p:txBody>
      </p:sp>
    </p:spTree>
    <p:extLst>
      <p:ext uri="{BB962C8B-B14F-4D97-AF65-F5344CB8AC3E}">
        <p14:creationId xmlns:p14="http://schemas.microsoft.com/office/powerpoint/2010/main" val="1113145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5C12D7-0138-1521-8B79-B3E90B962397}"/>
              </a:ext>
            </a:extLst>
          </p:cNvPr>
          <p:cNvSpPr>
            <a:spLocks noGrp="1"/>
          </p:cNvSpPr>
          <p:nvPr>
            <p:ph type="title"/>
          </p:nvPr>
        </p:nvSpPr>
        <p:spPr/>
        <p:txBody>
          <a:bodyPr/>
          <a:lstStyle/>
          <a:p>
            <a:r>
              <a:rPr kumimoji="1" lang="ja-JP" altLang="en-US" dirty="0"/>
              <a:t>ひとまず</a:t>
            </a:r>
          </a:p>
        </p:txBody>
      </p:sp>
      <p:sp>
        <p:nvSpPr>
          <p:cNvPr id="3" name="コンテンツ プレースホルダー 2">
            <a:extLst>
              <a:ext uri="{FF2B5EF4-FFF2-40B4-BE49-F238E27FC236}">
                <a16:creationId xmlns:a16="http://schemas.microsoft.com/office/drawing/2014/main" id="{A52E3F62-C78E-B7EC-EB35-FD69DD480B3D}"/>
              </a:ext>
            </a:extLst>
          </p:cNvPr>
          <p:cNvSpPr>
            <a:spLocks noGrp="1"/>
          </p:cNvSpPr>
          <p:nvPr>
            <p:ph idx="1"/>
          </p:nvPr>
        </p:nvSpPr>
        <p:spPr/>
        <p:txBody>
          <a:bodyPr/>
          <a:lstStyle/>
          <a:p>
            <a:r>
              <a:rPr kumimoji="1" lang="ja-JP" altLang="en-US" sz="4000" dirty="0"/>
              <a:t>振り返りシートを回収します</a:t>
            </a:r>
          </a:p>
        </p:txBody>
      </p:sp>
    </p:spTree>
    <p:extLst>
      <p:ext uri="{BB962C8B-B14F-4D97-AF65-F5344CB8AC3E}">
        <p14:creationId xmlns:p14="http://schemas.microsoft.com/office/powerpoint/2010/main" val="3578246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5E1391-5D00-F7F0-EF9E-58F509E27A8B}"/>
              </a:ext>
            </a:extLst>
          </p:cNvPr>
          <p:cNvSpPr>
            <a:spLocks noGrp="1"/>
          </p:cNvSpPr>
          <p:nvPr>
            <p:ph type="title"/>
          </p:nvPr>
        </p:nvSpPr>
        <p:spPr/>
        <p:txBody>
          <a:bodyPr/>
          <a:lstStyle/>
          <a:p>
            <a:r>
              <a:rPr kumimoji="1" lang="ja-JP" altLang="en-US" dirty="0"/>
              <a:t>誤差を含むデータから真の値を推測する</a:t>
            </a:r>
          </a:p>
        </p:txBody>
      </p:sp>
      <p:sp>
        <p:nvSpPr>
          <p:cNvPr id="3" name="コンテンツ プレースホルダー 2">
            <a:extLst>
              <a:ext uri="{FF2B5EF4-FFF2-40B4-BE49-F238E27FC236}">
                <a16:creationId xmlns:a16="http://schemas.microsoft.com/office/drawing/2014/main" id="{5269DB02-18F3-89AC-3369-8ECB3876FA10}"/>
              </a:ext>
            </a:extLst>
          </p:cNvPr>
          <p:cNvSpPr>
            <a:spLocks noGrp="1"/>
          </p:cNvSpPr>
          <p:nvPr>
            <p:ph idx="1"/>
          </p:nvPr>
        </p:nvSpPr>
        <p:spPr/>
        <p:txBody>
          <a:bodyPr/>
          <a:lstStyle/>
          <a:p>
            <a:r>
              <a:rPr kumimoji="1" lang="ja-JP" altLang="en-US" sz="4000" dirty="0"/>
              <a:t>偶然誤差を含むデータには「真の値に近いほど出やすい」という性質がある</a:t>
            </a:r>
            <a:endParaRPr kumimoji="1" lang="en-US" altLang="ja-JP" sz="4000" dirty="0"/>
          </a:p>
          <a:p>
            <a:endParaRPr lang="en-US" altLang="ja-JP" sz="4000" dirty="0"/>
          </a:p>
          <a:p>
            <a:r>
              <a:rPr kumimoji="1" lang="ja-JP" altLang="en-US" sz="4000" dirty="0"/>
              <a:t>このようなデータの分布を正規分布という</a:t>
            </a:r>
            <a:endParaRPr kumimoji="1" lang="en-US" altLang="ja-JP" sz="4000" dirty="0"/>
          </a:p>
          <a:p>
            <a:endParaRPr lang="en-US" altLang="ja-JP" sz="4000" dirty="0"/>
          </a:p>
          <a:p>
            <a:r>
              <a:rPr kumimoji="1" lang="ja-JP" altLang="en-US" sz="4000" dirty="0"/>
              <a:t>このようなデータでは、平均値が有効。</a:t>
            </a:r>
          </a:p>
        </p:txBody>
      </p:sp>
    </p:spTree>
    <p:extLst>
      <p:ext uri="{BB962C8B-B14F-4D97-AF65-F5344CB8AC3E}">
        <p14:creationId xmlns:p14="http://schemas.microsoft.com/office/powerpoint/2010/main" val="1493031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76A0D-155C-961B-8FE7-7E0DDFB677F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4599622-2229-A75E-32FD-0FE9C3B4845B}"/>
              </a:ext>
            </a:extLst>
          </p:cNvPr>
          <p:cNvSpPr>
            <a:spLocks noGrp="1"/>
          </p:cNvSpPr>
          <p:nvPr>
            <p:ph type="title"/>
          </p:nvPr>
        </p:nvSpPr>
        <p:spPr/>
        <p:txBody>
          <a:bodyPr/>
          <a:lstStyle/>
          <a:p>
            <a:r>
              <a:rPr kumimoji="1" lang="ja-JP" altLang="en-US" dirty="0"/>
              <a:t>誤差を含むデータから真の値を推測する</a:t>
            </a:r>
          </a:p>
        </p:txBody>
      </p:sp>
      <p:sp>
        <p:nvSpPr>
          <p:cNvPr id="3" name="コンテンツ プレースホルダー 2">
            <a:extLst>
              <a:ext uri="{FF2B5EF4-FFF2-40B4-BE49-F238E27FC236}">
                <a16:creationId xmlns:a16="http://schemas.microsoft.com/office/drawing/2014/main" id="{D22A8470-25EB-0312-1192-009C5420DA74}"/>
              </a:ext>
            </a:extLst>
          </p:cNvPr>
          <p:cNvSpPr>
            <a:spLocks noGrp="1"/>
          </p:cNvSpPr>
          <p:nvPr>
            <p:ph idx="1"/>
          </p:nvPr>
        </p:nvSpPr>
        <p:spPr/>
        <p:txBody>
          <a:bodyPr/>
          <a:lstStyle/>
          <a:p>
            <a:r>
              <a:rPr kumimoji="1" lang="ja-JP" altLang="en-US" sz="4000" dirty="0"/>
              <a:t>さらに、「誤差範囲」をつける方法がある。</a:t>
            </a:r>
            <a:endParaRPr kumimoji="1" lang="en-US" altLang="ja-JP" sz="4000" dirty="0"/>
          </a:p>
          <a:p>
            <a:endParaRPr lang="en-US" altLang="ja-JP" sz="4000" dirty="0"/>
          </a:p>
          <a:p>
            <a:r>
              <a:rPr kumimoji="1" lang="ja-JP" altLang="en-US" sz="4000" dirty="0"/>
              <a:t>誤差範囲の付け方にはいろいろあるし、みんなはまだ習っていないが、今回は標準偏差でつけてみる</a:t>
            </a:r>
          </a:p>
        </p:txBody>
      </p:sp>
    </p:spTree>
    <p:extLst>
      <p:ext uri="{BB962C8B-B14F-4D97-AF65-F5344CB8AC3E}">
        <p14:creationId xmlns:p14="http://schemas.microsoft.com/office/powerpoint/2010/main" val="3415253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453DEC-6CAC-35A8-D777-4B6C24A8AF4C}"/>
              </a:ext>
            </a:extLst>
          </p:cNvPr>
          <p:cNvSpPr>
            <a:spLocks noGrp="1"/>
          </p:cNvSpPr>
          <p:nvPr>
            <p:ph type="title"/>
          </p:nvPr>
        </p:nvSpPr>
        <p:spPr/>
        <p:txBody>
          <a:bodyPr/>
          <a:lstStyle/>
          <a:p>
            <a:r>
              <a:rPr lang="ja-JP" altLang="en-US" dirty="0"/>
              <a:t>ということを踏まえて</a:t>
            </a:r>
            <a:endParaRPr kumimoji="1" lang="ja-JP" altLang="en-US" dirty="0"/>
          </a:p>
        </p:txBody>
      </p:sp>
      <p:sp>
        <p:nvSpPr>
          <p:cNvPr id="3" name="コンテンツ プレースホルダー 2">
            <a:extLst>
              <a:ext uri="{FF2B5EF4-FFF2-40B4-BE49-F238E27FC236}">
                <a16:creationId xmlns:a16="http://schemas.microsoft.com/office/drawing/2014/main" id="{800B79F3-403E-AA3C-60EC-7559582273E1}"/>
              </a:ext>
            </a:extLst>
          </p:cNvPr>
          <p:cNvSpPr>
            <a:spLocks noGrp="1"/>
          </p:cNvSpPr>
          <p:nvPr>
            <p:ph idx="1"/>
          </p:nvPr>
        </p:nvSpPr>
        <p:spPr/>
        <p:txBody>
          <a:bodyPr/>
          <a:lstStyle/>
          <a:p>
            <a:r>
              <a:rPr kumimoji="1" lang="ja-JP" altLang="en-US" sz="5400" dirty="0"/>
              <a:t>科学的なデータって何ですか？</a:t>
            </a:r>
          </a:p>
        </p:txBody>
      </p:sp>
    </p:spTree>
    <p:extLst>
      <p:ext uri="{BB962C8B-B14F-4D97-AF65-F5344CB8AC3E}">
        <p14:creationId xmlns:p14="http://schemas.microsoft.com/office/powerpoint/2010/main" val="3688270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2847A8-82CE-58FC-36C3-EB68E53E5DD0}"/>
              </a:ext>
            </a:extLst>
          </p:cNvPr>
          <p:cNvSpPr>
            <a:spLocks noGrp="1"/>
          </p:cNvSpPr>
          <p:nvPr>
            <p:ph type="title"/>
          </p:nvPr>
        </p:nvSpPr>
        <p:spPr/>
        <p:txBody>
          <a:bodyPr>
            <a:normAutofit/>
          </a:bodyPr>
          <a:lstStyle/>
          <a:p>
            <a:r>
              <a:rPr kumimoji="1" lang="ja-JP" altLang="en-US" dirty="0"/>
              <a:t>前回の授業</a:t>
            </a:r>
          </a:p>
        </p:txBody>
      </p:sp>
      <p:sp>
        <p:nvSpPr>
          <p:cNvPr id="4" name="タイトル 3">
            <a:extLst>
              <a:ext uri="{FF2B5EF4-FFF2-40B4-BE49-F238E27FC236}">
                <a16:creationId xmlns:a16="http://schemas.microsoft.com/office/drawing/2014/main" id="{DDF8680E-9955-E607-E1E6-02BB5C274164}"/>
              </a:ext>
            </a:extLst>
          </p:cNvPr>
          <p:cNvSpPr txBox="1">
            <a:spLocks/>
          </p:cNvSpPr>
          <p:nvPr/>
        </p:nvSpPr>
        <p:spPr>
          <a:xfrm>
            <a:off x="482600" y="1425830"/>
            <a:ext cx="11582400" cy="2174177"/>
          </a:xfrm>
          <a:prstGeom prst="rect">
            <a:avLst/>
          </a:prstGeom>
        </p:spPr>
        <p:txBody>
          <a:bodyPr vert="horz" anchor="ctr">
            <a:normAutofit/>
          </a:bodyPr>
          <a:lstStyle>
            <a:lvl1pPr algn="l" rtl="0" eaLnBrk="1" fontAlgn="base" hangingPunct="1">
              <a:spcBef>
                <a:spcPct val="0"/>
              </a:spcBef>
              <a:spcAft>
                <a:spcPct val="0"/>
              </a:spcAft>
              <a:defRPr kumimoji="1" sz="3600" kern="1200" cap="none" baseline="0">
                <a:solidFill>
                  <a:schemeClr val="tx2"/>
                </a:solidFill>
                <a:effectLst>
                  <a:reflection blurRad="12700" stA="48000" endA="300" endPos="55000" dir="5400000" sy="-90000" algn="bl" rotWithShape="0"/>
                </a:effectLst>
                <a:latin typeface="+mj-lt"/>
                <a:ea typeface="+mj-ea"/>
                <a:cs typeface="+mj-cs"/>
              </a:defRPr>
            </a:lvl1pPr>
            <a:lvl2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2pPr>
            <a:lvl3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3pPr>
            <a:lvl4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4pPr>
            <a:lvl5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5pPr>
            <a:lvl6pPr marL="4572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6pPr>
            <a:lvl7pPr marL="9144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7pPr>
            <a:lvl8pPr marL="13716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8pPr>
            <a:lvl9pPr marL="18288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9pPr>
          </a:lstStyle>
          <a:p>
            <a:pPr algn="ctr"/>
            <a:r>
              <a:rPr lang="ja-JP" altLang="en-US" sz="8000" dirty="0"/>
              <a:t>科学的って何だろう？</a:t>
            </a:r>
          </a:p>
        </p:txBody>
      </p:sp>
      <p:sp>
        <p:nvSpPr>
          <p:cNvPr id="3" name="タイトル 3">
            <a:extLst>
              <a:ext uri="{FF2B5EF4-FFF2-40B4-BE49-F238E27FC236}">
                <a16:creationId xmlns:a16="http://schemas.microsoft.com/office/drawing/2014/main" id="{14CCCA80-0FC6-725E-CEE6-1A660C35050F}"/>
              </a:ext>
            </a:extLst>
          </p:cNvPr>
          <p:cNvSpPr txBox="1">
            <a:spLocks/>
          </p:cNvSpPr>
          <p:nvPr/>
        </p:nvSpPr>
        <p:spPr>
          <a:xfrm>
            <a:off x="482600" y="3300153"/>
            <a:ext cx="11582400" cy="2174177"/>
          </a:xfrm>
          <a:prstGeom prst="rect">
            <a:avLst/>
          </a:prstGeom>
        </p:spPr>
        <p:txBody>
          <a:bodyPr vert="horz" anchor="ctr">
            <a:normAutofit/>
          </a:bodyPr>
          <a:lstStyle>
            <a:lvl1pPr algn="l" rtl="0" eaLnBrk="1" fontAlgn="base" hangingPunct="1">
              <a:spcBef>
                <a:spcPct val="0"/>
              </a:spcBef>
              <a:spcAft>
                <a:spcPct val="0"/>
              </a:spcAft>
              <a:defRPr kumimoji="1" sz="3600" kern="1200" cap="none" baseline="0">
                <a:solidFill>
                  <a:schemeClr val="tx2"/>
                </a:solidFill>
                <a:effectLst>
                  <a:reflection blurRad="12700" stA="48000" endA="300" endPos="55000" dir="5400000" sy="-90000" algn="bl" rotWithShape="0"/>
                </a:effectLst>
                <a:latin typeface="+mj-lt"/>
                <a:ea typeface="+mj-ea"/>
                <a:cs typeface="+mj-cs"/>
              </a:defRPr>
            </a:lvl1pPr>
            <a:lvl2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2pPr>
            <a:lvl3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3pPr>
            <a:lvl4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4pPr>
            <a:lvl5pPr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5pPr>
            <a:lvl6pPr marL="4572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6pPr>
            <a:lvl7pPr marL="9144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7pPr>
            <a:lvl8pPr marL="13716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8pPr>
            <a:lvl9pPr marL="1828800" algn="l" rtl="0" eaLnBrk="1" fontAlgn="base" hangingPunct="1">
              <a:spcBef>
                <a:spcPct val="0"/>
              </a:spcBef>
              <a:spcAft>
                <a:spcPct val="0"/>
              </a:spcAft>
              <a:defRPr kumimoji="1" sz="3600">
                <a:solidFill>
                  <a:schemeClr val="tx2"/>
                </a:solidFill>
                <a:latin typeface="Franklin Gothic Medium" panose="020B0603020102020204" pitchFamily="34" charset="0"/>
                <a:ea typeface="HG創英角ｺﾞｼｯｸUB" panose="020B0909000000000000" pitchFamily="49" charset="-128"/>
              </a:defRPr>
            </a:lvl9pPr>
          </a:lstStyle>
          <a:p>
            <a:pPr algn="ctr"/>
            <a:r>
              <a:rPr lang="ja-JP" altLang="en-US" sz="5400" dirty="0"/>
              <a:t>科学的なデータってどんなもの？</a:t>
            </a:r>
          </a:p>
        </p:txBody>
      </p:sp>
    </p:spTree>
    <p:extLst>
      <p:ext uri="{BB962C8B-B14F-4D97-AF65-F5344CB8AC3E}">
        <p14:creationId xmlns:p14="http://schemas.microsoft.com/office/powerpoint/2010/main" val="355296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D8573A-9570-D882-FBF0-0E69B33828BE}"/>
              </a:ext>
            </a:extLst>
          </p:cNvPr>
          <p:cNvSpPr>
            <a:spLocks noGrp="1"/>
          </p:cNvSpPr>
          <p:nvPr>
            <p:ph type="title"/>
          </p:nvPr>
        </p:nvSpPr>
        <p:spPr/>
        <p:txBody>
          <a:bodyPr/>
          <a:lstStyle/>
          <a:p>
            <a:r>
              <a:rPr kumimoji="1" lang="ja-JP" altLang="en-US" dirty="0"/>
              <a:t>前回の結果</a:t>
            </a:r>
          </a:p>
        </p:txBody>
      </p:sp>
      <p:sp>
        <p:nvSpPr>
          <p:cNvPr id="3" name="コンテンツ プレースホルダー 2">
            <a:extLst>
              <a:ext uri="{FF2B5EF4-FFF2-40B4-BE49-F238E27FC236}">
                <a16:creationId xmlns:a16="http://schemas.microsoft.com/office/drawing/2014/main" id="{F62580FF-C11B-9D20-9C36-0B46CBC70A1B}"/>
              </a:ext>
            </a:extLst>
          </p:cNvPr>
          <p:cNvSpPr>
            <a:spLocks noGrp="1"/>
          </p:cNvSpPr>
          <p:nvPr>
            <p:ph idx="1"/>
          </p:nvPr>
        </p:nvSpPr>
        <p:spPr/>
        <p:txBody>
          <a:bodyPr/>
          <a:lstStyle/>
          <a:p>
            <a:pPr marL="0" indent="0">
              <a:buNone/>
            </a:pPr>
            <a:endParaRPr kumimoji="1" lang="ja-JP" altLang="en-US" dirty="0"/>
          </a:p>
        </p:txBody>
      </p:sp>
    </p:spTree>
    <p:extLst>
      <p:ext uri="{BB962C8B-B14F-4D97-AF65-F5344CB8AC3E}">
        <p14:creationId xmlns:p14="http://schemas.microsoft.com/office/powerpoint/2010/main" val="253360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5D19D3-EAD2-0CAE-B285-3F233D5E49AD}"/>
              </a:ext>
            </a:extLst>
          </p:cNvPr>
          <p:cNvSpPr>
            <a:spLocks noGrp="1"/>
          </p:cNvSpPr>
          <p:nvPr>
            <p:ph type="title"/>
          </p:nvPr>
        </p:nvSpPr>
        <p:spPr/>
        <p:txBody>
          <a:bodyPr/>
          <a:lstStyle/>
          <a:p>
            <a:r>
              <a:rPr kumimoji="1" lang="ja-JP" altLang="en-US" dirty="0"/>
              <a:t>今日の目標</a:t>
            </a:r>
          </a:p>
        </p:txBody>
      </p:sp>
      <p:sp>
        <p:nvSpPr>
          <p:cNvPr id="3" name="コンテンツ プレースホルダー 2">
            <a:extLst>
              <a:ext uri="{FF2B5EF4-FFF2-40B4-BE49-F238E27FC236}">
                <a16:creationId xmlns:a16="http://schemas.microsoft.com/office/drawing/2014/main" id="{12147A3A-A68B-682F-6709-E729544805AC}"/>
              </a:ext>
            </a:extLst>
          </p:cNvPr>
          <p:cNvSpPr>
            <a:spLocks noGrp="1"/>
          </p:cNvSpPr>
          <p:nvPr>
            <p:ph idx="1"/>
          </p:nvPr>
        </p:nvSpPr>
        <p:spPr>
          <a:xfrm>
            <a:off x="0" y="1145116"/>
            <a:ext cx="12192000" cy="4525962"/>
          </a:xfrm>
        </p:spPr>
        <p:txBody>
          <a:bodyPr/>
          <a:lstStyle/>
          <a:p>
            <a:r>
              <a:rPr kumimoji="1" lang="ja-JP" altLang="en-US" sz="3600" dirty="0"/>
              <a:t>「ピペット１滴は何</a:t>
            </a:r>
            <a:r>
              <a:rPr kumimoji="1" lang="en-US" altLang="ja-JP" sz="3600" dirty="0"/>
              <a:t>mL</a:t>
            </a:r>
            <a:r>
              <a:rPr kumimoji="1" lang="ja-JP" altLang="en-US" sz="3600" dirty="0"/>
              <a:t>である」という結論を得る。</a:t>
            </a:r>
            <a:endParaRPr kumimoji="1" lang="en-US" altLang="ja-JP" sz="3600" dirty="0"/>
          </a:p>
          <a:p>
            <a:r>
              <a:rPr lang="ja-JP" altLang="en-US" sz="3600" dirty="0"/>
              <a:t>もちろん、科学的なデータとしての結論。</a:t>
            </a:r>
            <a:br>
              <a:rPr lang="en-US" altLang="ja-JP" sz="3600" dirty="0"/>
            </a:br>
            <a:r>
              <a:rPr lang="ja-JP" altLang="en-US" sz="3600" dirty="0"/>
              <a:t>（人によって答えが違ったら、科学的と言えるのか？）</a:t>
            </a:r>
            <a:endParaRPr kumimoji="1" lang="ja-JP" altLang="en-US" sz="3600" dirty="0"/>
          </a:p>
        </p:txBody>
      </p:sp>
    </p:spTree>
    <p:extLst>
      <p:ext uri="{BB962C8B-B14F-4D97-AF65-F5344CB8AC3E}">
        <p14:creationId xmlns:p14="http://schemas.microsoft.com/office/powerpoint/2010/main" val="3146954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6B93C7-F16B-446C-FCAF-4A5C90144F03}"/>
              </a:ext>
            </a:extLst>
          </p:cNvPr>
          <p:cNvSpPr>
            <a:spLocks noGrp="1"/>
          </p:cNvSpPr>
          <p:nvPr>
            <p:ph type="title"/>
          </p:nvPr>
        </p:nvSpPr>
        <p:spPr/>
        <p:txBody>
          <a:bodyPr/>
          <a:lstStyle/>
          <a:p>
            <a:r>
              <a:rPr kumimoji="1" lang="ja-JP" altLang="en-US" dirty="0"/>
              <a:t>今日は早速実験</a:t>
            </a:r>
          </a:p>
        </p:txBody>
      </p:sp>
      <p:sp>
        <p:nvSpPr>
          <p:cNvPr id="3" name="コンテンツ プレースホルダー 2">
            <a:extLst>
              <a:ext uri="{FF2B5EF4-FFF2-40B4-BE49-F238E27FC236}">
                <a16:creationId xmlns:a16="http://schemas.microsoft.com/office/drawing/2014/main" id="{3375A782-9EAE-8E53-62CD-B8ED0C1AAF72}"/>
              </a:ext>
            </a:extLst>
          </p:cNvPr>
          <p:cNvSpPr>
            <a:spLocks noGrp="1"/>
          </p:cNvSpPr>
          <p:nvPr>
            <p:ph idx="1"/>
          </p:nvPr>
        </p:nvSpPr>
        <p:spPr/>
        <p:txBody>
          <a:bodyPr/>
          <a:lstStyle/>
          <a:p>
            <a:r>
              <a:rPr kumimoji="1" lang="ja-JP" altLang="en-US" sz="3600" dirty="0"/>
              <a:t>今日は「全員で同じ方法で実験を行う」</a:t>
            </a:r>
            <a:endParaRPr kumimoji="1" lang="en-US" altLang="ja-JP" sz="3600" dirty="0"/>
          </a:p>
          <a:p>
            <a:endParaRPr kumimoji="1" lang="en-US" altLang="ja-JP" sz="3600" dirty="0"/>
          </a:p>
          <a:p>
            <a:r>
              <a:rPr kumimoji="1" lang="ja-JP" altLang="en-US" sz="3600" dirty="0"/>
              <a:t>科学的なデータに近づく上で、こうするといいことがある？</a:t>
            </a:r>
          </a:p>
        </p:txBody>
      </p:sp>
    </p:spTree>
    <p:extLst>
      <p:ext uri="{BB962C8B-B14F-4D97-AF65-F5344CB8AC3E}">
        <p14:creationId xmlns:p14="http://schemas.microsoft.com/office/powerpoint/2010/main" val="1876650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B7183-99D6-3FB0-3D74-F3E603B3E1F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5CF96CF-FE1B-4BE2-E0E8-258AD84BA1F4}"/>
              </a:ext>
            </a:extLst>
          </p:cNvPr>
          <p:cNvSpPr>
            <a:spLocks noGrp="1"/>
          </p:cNvSpPr>
          <p:nvPr>
            <p:ph type="title"/>
          </p:nvPr>
        </p:nvSpPr>
        <p:spPr/>
        <p:txBody>
          <a:bodyPr/>
          <a:lstStyle/>
          <a:p>
            <a:r>
              <a:rPr kumimoji="1" lang="ja-JP" altLang="en-US" dirty="0"/>
              <a:t>今日は早速実験</a:t>
            </a:r>
          </a:p>
        </p:txBody>
      </p:sp>
      <p:sp>
        <p:nvSpPr>
          <p:cNvPr id="3" name="コンテンツ プレースホルダー 2">
            <a:extLst>
              <a:ext uri="{FF2B5EF4-FFF2-40B4-BE49-F238E27FC236}">
                <a16:creationId xmlns:a16="http://schemas.microsoft.com/office/drawing/2014/main" id="{04F4DA76-692E-D578-639B-711D32361A26}"/>
              </a:ext>
            </a:extLst>
          </p:cNvPr>
          <p:cNvSpPr>
            <a:spLocks noGrp="1"/>
          </p:cNvSpPr>
          <p:nvPr>
            <p:ph idx="1"/>
          </p:nvPr>
        </p:nvSpPr>
        <p:spPr/>
        <p:txBody>
          <a:bodyPr/>
          <a:lstStyle/>
          <a:p>
            <a:r>
              <a:rPr kumimoji="1" lang="ja-JP" altLang="en-US" sz="3600" dirty="0"/>
              <a:t>今日は「全員で同じ方法で実験を行う」</a:t>
            </a:r>
            <a:endParaRPr kumimoji="1" lang="en-US" altLang="ja-JP" sz="3600" dirty="0"/>
          </a:p>
          <a:p>
            <a:endParaRPr kumimoji="1" lang="en-US" altLang="ja-JP" sz="3600" dirty="0"/>
          </a:p>
          <a:p>
            <a:r>
              <a:rPr kumimoji="1" lang="ja-JP" altLang="en-US" sz="3600" dirty="0"/>
              <a:t>科学的なデータに近づく上で、こうするといいことがある？</a:t>
            </a:r>
            <a:endParaRPr kumimoji="1" lang="en-US" altLang="ja-JP" sz="3600" dirty="0"/>
          </a:p>
          <a:p>
            <a:endParaRPr lang="en-US" altLang="ja-JP" sz="3600" dirty="0"/>
          </a:p>
          <a:p>
            <a:r>
              <a:rPr kumimoji="1" lang="ja-JP" altLang="en-US" sz="3600" dirty="0"/>
              <a:t>実際に行う手法は、振り返りシートで一番回答が多かったもの</a:t>
            </a:r>
          </a:p>
        </p:txBody>
      </p:sp>
    </p:spTree>
    <p:extLst>
      <p:ext uri="{BB962C8B-B14F-4D97-AF65-F5344CB8AC3E}">
        <p14:creationId xmlns:p14="http://schemas.microsoft.com/office/powerpoint/2010/main" val="62882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5DF8EB-3150-338E-EFA1-9D52008E2C1B}"/>
              </a:ext>
            </a:extLst>
          </p:cNvPr>
          <p:cNvSpPr>
            <a:spLocks noGrp="1"/>
          </p:cNvSpPr>
          <p:nvPr>
            <p:ph type="title"/>
          </p:nvPr>
        </p:nvSpPr>
        <p:spPr/>
        <p:txBody>
          <a:bodyPr/>
          <a:lstStyle/>
          <a:p>
            <a:r>
              <a:rPr kumimoji="1" lang="ja-JP" altLang="en-US" dirty="0"/>
              <a:t>ではやってみましょう！</a:t>
            </a:r>
          </a:p>
        </p:txBody>
      </p:sp>
      <p:sp>
        <p:nvSpPr>
          <p:cNvPr id="3" name="コンテンツ プレースホルダー 2">
            <a:extLst>
              <a:ext uri="{FF2B5EF4-FFF2-40B4-BE49-F238E27FC236}">
                <a16:creationId xmlns:a16="http://schemas.microsoft.com/office/drawing/2014/main" id="{2E15AD81-0752-AB51-5199-8A15B23633B8}"/>
              </a:ext>
            </a:extLst>
          </p:cNvPr>
          <p:cNvSpPr>
            <a:spLocks noGrp="1"/>
          </p:cNvSpPr>
          <p:nvPr>
            <p:ph idx="1"/>
          </p:nvPr>
        </p:nvSpPr>
        <p:spPr/>
        <p:txBody>
          <a:bodyPr/>
          <a:lstStyle/>
          <a:p>
            <a:r>
              <a:rPr kumimoji="1" lang="ja-JP" altLang="en-US" sz="4000" dirty="0"/>
              <a:t>ちゃんと「科学的なデータ」になるように</a:t>
            </a:r>
            <a:endParaRPr kumimoji="1" lang="en-US" altLang="ja-JP" sz="4000" dirty="0"/>
          </a:p>
          <a:p>
            <a:endParaRPr lang="en-US" altLang="ja-JP" sz="4000" dirty="0"/>
          </a:p>
          <a:p>
            <a:r>
              <a:rPr kumimoji="1" lang="ja-JP" altLang="en-US" sz="4000" dirty="0"/>
              <a:t>結果はすべて、スプレッドシートに記入</a:t>
            </a:r>
          </a:p>
        </p:txBody>
      </p:sp>
    </p:spTree>
    <p:extLst>
      <p:ext uri="{BB962C8B-B14F-4D97-AF65-F5344CB8AC3E}">
        <p14:creationId xmlns:p14="http://schemas.microsoft.com/office/powerpoint/2010/main" val="3889496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8977AE1-15A3-410F-7AAF-45A71CBEF7F8}"/>
              </a:ext>
            </a:extLst>
          </p:cNvPr>
          <p:cNvSpPr>
            <a:spLocks noGrp="1"/>
          </p:cNvSpPr>
          <p:nvPr>
            <p:ph type="title"/>
          </p:nvPr>
        </p:nvSpPr>
        <p:spPr/>
        <p:txBody>
          <a:bodyPr/>
          <a:lstStyle/>
          <a:p>
            <a:endParaRPr lang="ja-JP" altLang="en-US"/>
          </a:p>
        </p:txBody>
      </p:sp>
    </p:spTree>
    <p:extLst>
      <p:ext uri="{BB962C8B-B14F-4D97-AF65-F5344CB8AC3E}">
        <p14:creationId xmlns:p14="http://schemas.microsoft.com/office/powerpoint/2010/main" val="21218969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卒論">
  <a:themeElements>
    <a:clrScheme name="黄">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トラベル">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トラベル">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卒論" id="{A022F515-1BCC-4A96-A8C6-C28D5751C5B1}" vid="{8AF089BB-AC92-4F4B-83AF-15040DE3ECD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95335F10B8659B4EB49C037DB65FF55B" ma:contentTypeVersion="14" ma:contentTypeDescription="新しいドキュメントを作成します。" ma:contentTypeScope="" ma:versionID="cc7680126354fdba044bae8f0920e88b">
  <xsd:schema xmlns:xsd="http://www.w3.org/2001/XMLSchema" xmlns:xs="http://www.w3.org/2001/XMLSchema" xmlns:p="http://schemas.microsoft.com/office/2006/metadata/properties" xmlns:ns2="2fec7028-e810-4448-b346-487b0bfcdef1" xmlns:ns3="180f4f4d-ebae-484b-b441-933feffb8578" targetNamespace="http://schemas.microsoft.com/office/2006/metadata/properties" ma:root="true" ma:fieldsID="a2e52b61921ced0ef9022e3ac2327e45" ns2:_="" ns3:_="">
    <xsd:import namespace="2fec7028-e810-4448-b346-487b0bfcdef1"/>
    <xsd:import namespace="180f4f4d-ebae-484b-b441-933feffb857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c7028-e810-4448-b346-487b0bfcde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82ee8ec-9946-47b0-a44f-63dbc65daec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0f4f4d-ebae-484b-b441-933feffb857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ab4b9bc-e982-4496-99f9-6e31281469ee}" ma:internalName="TaxCatchAll" ma:showField="CatchAllData" ma:web="180f4f4d-ebae-484b-b441-933feffb85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ec7028-e810-4448-b346-487b0bfcdef1">
      <Terms xmlns="http://schemas.microsoft.com/office/infopath/2007/PartnerControls"/>
    </lcf76f155ced4ddcb4097134ff3c332f>
    <TaxCatchAll xmlns="180f4f4d-ebae-484b-b441-933feffb8578" xsi:nil="true"/>
  </documentManagement>
</p:properties>
</file>

<file path=customXml/itemProps1.xml><?xml version="1.0" encoding="utf-8"?>
<ds:datastoreItem xmlns:ds="http://schemas.openxmlformats.org/officeDocument/2006/customXml" ds:itemID="{4CBB467D-30B8-46E1-9917-6852A816479B}">
  <ds:schemaRefs>
    <ds:schemaRef ds:uri="http://schemas.microsoft.com/sharepoint/v3/contenttype/forms"/>
  </ds:schemaRefs>
</ds:datastoreItem>
</file>

<file path=customXml/itemProps2.xml><?xml version="1.0" encoding="utf-8"?>
<ds:datastoreItem xmlns:ds="http://schemas.openxmlformats.org/officeDocument/2006/customXml" ds:itemID="{0A709325-02A9-4C0B-967A-DE692C28D217}"/>
</file>

<file path=customXml/itemProps3.xml><?xml version="1.0" encoding="utf-8"?>
<ds:datastoreItem xmlns:ds="http://schemas.openxmlformats.org/officeDocument/2006/customXml" ds:itemID="{100DC2BB-0BA3-4704-8027-3AFD754CF416}">
  <ds:schemaRefs>
    <ds:schemaRef ds:uri="http://schemas.microsoft.com/office/2006/metadata/properties"/>
    <ds:schemaRef ds:uri="http://schemas.microsoft.com/office/infopath/2007/PartnerControls"/>
    <ds:schemaRef ds:uri="2fec7028-e810-4448-b346-487b0bfcdef1"/>
    <ds:schemaRef ds:uri="180f4f4d-ebae-484b-b441-933feffb8578"/>
  </ds:schemaRefs>
</ds:datastoreItem>
</file>

<file path=docMetadata/LabelInfo.xml><?xml version="1.0" encoding="utf-8"?>
<clbl:labelList xmlns:clbl="http://schemas.microsoft.com/office/2020/mipLabelMetadata">
  <clbl:label id="{59cbf578-4263-4220-8787-85e1fe17fee4}" enabled="1" method="Privileged" siteId="{ccff3790-ac9a-4ba7-8774-0bfaa4fb7b5b}" contentBits="0" removed="0"/>
</clbl:labelList>
</file>

<file path=docProps/app.xml><?xml version="1.0" encoding="utf-8"?>
<Properties xmlns="http://schemas.openxmlformats.org/officeDocument/2006/extended-properties" xmlns:vt="http://schemas.openxmlformats.org/officeDocument/2006/docPropsVTypes">
  <Template>第1回授業</Template>
  <TotalTime>457</TotalTime>
  <Words>1027</Words>
  <Application>Microsoft Office PowerPoint</Application>
  <PresentationFormat>ワイド画面</PresentationFormat>
  <Paragraphs>121</Paragraphs>
  <Slides>22</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22</vt:i4>
      </vt:variant>
    </vt:vector>
  </HeadingPairs>
  <TitlesOfParts>
    <vt:vector size="28" baseType="lpstr">
      <vt:lpstr>游ゴシック</vt:lpstr>
      <vt:lpstr>Franklin Gothic Book</vt:lpstr>
      <vt:lpstr>Franklin Gothic Medium</vt:lpstr>
      <vt:lpstr>Wingdings</vt:lpstr>
      <vt:lpstr>Wingdings 2</vt:lpstr>
      <vt:lpstr>卒論</vt:lpstr>
      <vt:lpstr>R7 探究科学Ⅰガイダンス（科学の基礎）</vt:lpstr>
      <vt:lpstr>ひとまず</vt:lpstr>
      <vt:lpstr>前回の授業</vt:lpstr>
      <vt:lpstr>前回の結果</vt:lpstr>
      <vt:lpstr>今日の目標</vt:lpstr>
      <vt:lpstr>今日は早速実験</vt:lpstr>
      <vt:lpstr>今日は早速実験</vt:lpstr>
      <vt:lpstr>ではやってみましょう！</vt:lpstr>
      <vt:lpstr>PowerPoint プレゼンテーション</vt:lpstr>
      <vt:lpstr>さて、</vt:lpstr>
      <vt:lpstr>「誤差」には種類がある</vt:lpstr>
      <vt:lpstr>「過失誤差」</vt:lpstr>
      <vt:lpstr>「系統誤差」</vt:lpstr>
      <vt:lpstr>「偶然誤差」</vt:lpstr>
      <vt:lpstr>「誤差」には種類がある</vt:lpstr>
      <vt:lpstr>「誤差」には種類がある</vt:lpstr>
      <vt:lpstr>「誤差」には種類がある</vt:lpstr>
      <vt:lpstr>そんなことを言い出したら</vt:lpstr>
      <vt:lpstr>そんなことを言い出したら</vt:lpstr>
      <vt:lpstr>誤差を含むデータから真の値を推測する</vt:lpstr>
      <vt:lpstr>誤差を含むデータから真の値を推測する</vt:lpstr>
      <vt:lpstr>ということを踏まえて</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黒瀬 玲凱</dc:creator>
  <cp:lastModifiedBy>黒瀬 玲凱</cp:lastModifiedBy>
  <cp:revision>151</cp:revision>
  <dcterms:created xsi:type="dcterms:W3CDTF">2025-04-03T04:47:49Z</dcterms:created>
  <dcterms:modified xsi:type="dcterms:W3CDTF">2026-04-21T07:39:26Z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0x01010095335F10B8659B4EB49C037DB65FF55B</vt:lpwstr>
  </property>
  <property fmtid="{D5CDD505-2E9C-101B-9397-08002B2CF9AE}" pid="3" name="MediaServiceImageTags">
    <vt:lpwstr/>
  </property>
</Properties>
</file>