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6" Type="http://schemas.microsoft.com/office/2020/02/relationships/classificationlabels" Target="docMetadata/LabelInfo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13"/>
  </p:notesMasterIdLst>
  <p:sldIdLst>
    <p:sldId id="256" r:id="rId5"/>
    <p:sldId id="257" r:id="rId6"/>
    <p:sldId id="258" r:id="rId7"/>
    <p:sldId id="259" r:id="rId8"/>
    <p:sldId id="260" r:id="rId9"/>
    <p:sldId id="263" r:id="rId10"/>
    <p:sldId id="261" r:id="rId11"/>
    <p:sldId id="262" r:id="rId12"/>
  </p:sldIdLst>
  <p:sldSz cx="12192000" cy="6858000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既定のセクション" id="{D6D6B1AE-7E62-4A2F-A9EE-6B6E5931B371}">
          <p14:sldIdLst>
            <p14:sldId id="256"/>
            <p14:sldId id="257"/>
            <p14:sldId id="258"/>
            <p14:sldId id="259"/>
            <p14:sldId id="260"/>
            <p14:sldId id="263"/>
            <p14:sldId id="261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8931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57FE797-7EB9-7F08-4B8C-35F00DA339A2}" v="1" dt="2026-08-03T09:58:32.616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1417" autoAdjust="0"/>
  </p:normalViewPr>
  <p:slideViewPr>
    <p:cSldViewPr snapToGrid="0">
      <p:cViewPr varScale="1">
        <p:scale>
          <a:sx n="90" d="100"/>
          <a:sy n="90" d="100"/>
        </p:scale>
        <p:origin x="300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上村 幸久" userId="S::y-uemura-9a@fesc.ed.jp::60debb21-6849-434c-9632-9df8dc957f50" providerId="AD" clId="Web-{A57FE797-7EB9-7F08-4B8C-35F00DA339A2}"/>
    <pc:docChg chg="sldOrd">
      <pc:chgData name="上村 幸久" userId="S::y-uemura-9a@fesc.ed.jp::60debb21-6849-434c-9632-9df8dc957f50" providerId="AD" clId="Web-{A57FE797-7EB9-7F08-4B8C-35F00DA339A2}" dt="2026-08-03T09:58:32.600" v="0"/>
      <pc:docMkLst>
        <pc:docMk/>
      </pc:docMkLst>
      <pc:sldChg chg="ord">
        <pc:chgData name="上村 幸久" userId="S::y-uemura-9a@fesc.ed.jp::60debb21-6849-434c-9632-9df8dc957f50" providerId="AD" clId="Web-{A57FE797-7EB9-7F08-4B8C-35F00DA339A2}" dt="2026-08-03T09:58:32.600" v="0"/>
        <pc:sldMkLst>
          <pc:docMk/>
          <pc:sldMk cId="221246500" sldId="260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C2FE10A-85EE-48BD-894B-CED27AACDC01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5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/>
              <a:t>マスター テキストの書式設定</a:t>
            </a:r>
          </a:p>
          <a:p>
            <a:pPr lvl="1"/>
            <a:r>
              <a:rPr kumimoji="1" lang="ja-JP" altLang="en-US"/>
              <a:t>第 </a:t>
            </a:r>
            <a:r>
              <a:rPr kumimoji="1" lang="en-US" altLang="ja-JP"/>
              <a:t>2 </a:t>
            </a:r>
            <a:r>
              <a:rPr kumimoji="1" lang="ja-JP" altLang="en-US"/>
              <a:t>レベル</a:t>
            </a:r>
          </a:p>
          <a:p>
            <a:pPr lvl="2"/>
            <a:r>
              <a:rPr kumimoji="1" lang="ja-JP" altLang="en-US"/>
              <a:t>第 </a:t>
            </a:r>
            <a:r>
              <a:rPr kumimoji="1" lang="en-US" altLang="ja-JP"/>
              <a:t>3 </a:t>
            </a:r>
            <a:r>
              <a:rPr kumimoji="1" lang="ja-JP" altLang="en-US"/>
              <a:t>レベル</a:t>
            </a:r>
          </a:p>
          <a:p>
            <a:pPr lvl="3"/>
            <a:r>
              <a:rPr kumimoji="1" lang="ja-JP" altLang="en-US"/>
              <a:t>第 </a:t>
            </a:r>
            <a:r>
              <a:rPr kumimoji="1" lang="en-US" altLang="ja-JP"/>
              <a:t>4 </a:t>
            </a:r>
            <a:r>
              <a:rPr kumimoji="1" lang="ja-JP" altLang="en-US"/>
              <a:t>レベル</a:t>
            </a:r>
          </a:p>
          <a:p>
            <a:pPr lvl="4"/>
            <a:r>
              <a:rPr kumimoji="1" lang="ja-JP" altLang="en-US"/>
              <a:t>第 </a:t>
            </a:r>
            <a:r>
              <a:rPr kumimoji="1" lang="en-US" altLang="ja-JP"/>
              <a:t>5 </a:t>
            </a:r>
            <a:r>
              <a:rPr kumimoji="1" lang="ja-JP" altLang="en-US"/>
              <a:t>レベル</a:t>
            </a:r>
          </a:p>
        </p:txBody>
      </p:sp>
      <p:sp>
        <p:nvSpPr>
          <p:cNvPr id="6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FCE22BD-6BBB-46C1-AB24-D41F584BE4AD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89760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線コネクタ 3">
            <a:extLst>
              <a:ext uri="{FF2B5EF4-FFF2-40B4-BE49-F238E27FC236}">
                <a16:creationId xmlns:a16="http://schemas.microsoft.com/office/drawing/2014/main" id="{00CA7F2B-4FB1-4620-8FE1-EAB9D05888B3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7429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9" name="タイトル 28"/>
          <p:cNvSpPr>
            <a:spLocks noGrp="1"/>
          </p:cNvSpPr>
          <p:nvPr>
            <p:ph type="ctrTitle"/>
          </p:nvPr>
        </p:nvSpPr>
        <p:spPr>
          <a:xfrm>
            <a:off x="508000" y="4626400"/>
            <a:ext cx="11277600" cy="1222375"/>
          </a:xfrm>
        </p:spPr>
        <p:txBody>
          <a:bodyPr anchor="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9" name="サブタイトル 8"/>
          <p:cNvSpPr>
            <a:spLocks noGrp="1"/>
          </p:cNvSpPr>
          <p:nvPr>
            <p:ph type="subTitle" idx="1"/>
          </p:nvPr>
        </p:nvSpPr>
        <p:spPr>
          <a:xfrm>
            <a:off x="508000" y="5848775"/>
            <a:ext cx="11277600" cy="914400"/>
          </a:xfrm>
        </p:spPr>
        <p:txBody>
          <a:bodyPr anchor="t"/>
          <a:lstStyle>
            <a:lvl1pPr marL="0" indent="0" algn="r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ja-JP" altLang="en-US"/>
              <a:t>マスター サブタイトルの書式設定</a:t>
            </a:r>
            <a:endParaRPr lang="en-US"/>
          </a:p>
        </p:txBody>
      </p:sp>
      <p:sp>
        <p:nvSpPr>
          <p:cNvPr id="5" name="日付プレースホルダ 15">
            <a:extLst>
              <a:ext uri="{FF2B5EF4-FFF2-40B4-BE49-F238E27FC236}">
                <a16:creationId xmlns:a16="http://schemas.microsoft.com/office/drawing/2014/main" id="{99719EE8-5BAD-4D4D-AD6A-1610484591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 1">
            <a:extLst>
              <a:ext uri="{FF2B5EF4-FFF2-40B4-BE49-F238E27FC236}">
                <a16:creationId xmlns:a16="http://schemas.microsoft.com/office/drawing/2014/main" id="{3AEBA040-7C99-4381-BE8D-416F291FA6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14">
            <a:extLst>
              <a:ext uri="{FF2B5EF4-FFF2-40B4-BE49-F238E27FC236}">
                <a16:creationId xmlns:a16="http://schemas.microsoft.com/office/drawing/2014/main" id="{51A3CA64-931F-42E8-BACA-21899029D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1807650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黒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C2AFF0-8D89-79A6-E224-73409F01E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59EEF9D9-7809-9061-AE21-CA52017BDA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206EB4C6-6D5B-92C9-BC82-94FE329D92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70410ABF-4F3C-0379-126D-FF45601E46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正方形/長方形 5">
            <a:extLst>
              <a:ext uri="{FF2B5EF4-FFF2-40B4-BE49-F238E27FC236}">
                <a16:creationId xmlns:a16="http://schemas.microsoft.com/office/drawing/2014/main" id="{B68E14E0-C2C1-50D3-0E0F-5F0B92661971}"/>
              </a:ext>
            </a:extLst>
          </p:cNvPr>
          <p:cNvSpPr/>
          <p:nvPr/>
        </p:nvSpPr>
        <p:spPr>
          <a:xfrm>
            <a:off x="-77821" y="0"/>
            <a:ext cx="13083702" cy="7033098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7356342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直線コネクタ 4">
            <a:extLst>
              <a:ext uri="{FF2B5EF4-FFF2-40B4-BE49-F238E27FC236}">
                <a16:creationId xmlns:a16="http://schemas.microsoft.com/office/drawing/2014/main" id="{A0949DAC-4634-4D4E-B875-C94D7DB24615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5849118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12" name="タイトル 11"/>
          <p:cNvSpPr>
            <a:spLocks noGrp="1"/>
          </p:cNvSpPr>
          <p:nvPr>
            <p:ph type="title"/>
          </p:nvPr>
        </p:nvSpPr>
        <p:spPr>
          <a:xfrm>
            <a:off x="609600" y="5486400"/>
            <a:ext cx="11277600" cy="5207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6" name="テキスト プレースホルダ 25"/>
          <p:cNvSpPr>
            <a:spLocks noGrp="1"/>
          </p:cNvSpPr>
          <p:nvPr>
            <p:ph type="body" idx="2"/>
          </p:nvPr>
        </p:nvSpPr>
        <p:spPr>
          <a:xfrm>
            <a:off x="609601" y="609600"/>
            <a:ext cx="4011084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14" name="コンテンツ プレースホルダ 13"/>
          <p:cNvSpPr>
            <a:spLocks noGrp="1"/>
          </p:cNvSpPr>
          <p:nvPr>
            <p:ph sz="half" idx="1"/>
          </p:nvPr>
        </p:nvSpPr>
        <p:spPr>
          <a:xfrm>
            <a:off x="4766733" y="609600"/>
            <a:ext cx="7120467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6" name="日付プレースホルダ 24">
            <a:extLst>
              <a:ext uri="{FF2B5EF4-FFF2-40B4-BE49-F238E27FC236}">
                <a16:creationId xmlns:a16="http://schemas.microsoft.com/office/drawing/2014/main" id="{B273D580-BDD6-4EDB-AE6A-35214C0303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7" name="フッター プレースホルダ 28">
            <a:extLst>
              <a:ext uri="{FF2B5EF4-FFF2-40B4-BE49-F238E27FC236}">
                <a16:creationId xmlns:a16="http://schemas.microsoft.com/office/drawing/2014/main" id="{E228ECD1-5C29-435B-99F6-E07A840A9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8" name="スライド番号プレースホルダ 6">
            <a:extLst>
              <a:ext uri="{FF2B5EF4-FFF2-40B4-BE49-F238E27FC236}">
                <a16:creationId xmlns:a16="http://schemas.microsoft.com/office/drawing/2014/main" id="{F4759E8B-0D64-4973-9A8F-896CCBBD0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54112676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図プレースホルダ 12"/>
          <p:cNvSpPr>
            <a:spLocks noGrp="1"/>
          </p:cNvSpPr>
          <p:nvPr>
            <p:ph type="pic" idx="1"/>
          </p:nvPr>
        </p:nvSpPr>
        <p:spPr>
          <a:xfrm>
            <a:off x="4673600" y="616634"/>
            <a:ext cx="67056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ja-JP" altLang="en-US" noProof="0"/>
              <a:t>アイコンをクリックして図を追加</a:t>
            </a:r>
            <a:endParaRPr lang="en-US" noProof="0" dirty="0"/>
          </a:p>
        </p:txBody>
      </p:sp>
      <p:sp>
        <p:nvSpPr>
          <p:cNvPr id="17" name="タイトル 16"/>
          <p:cNvSpPr>
            <a:spLocks noGrp="1"/>
          </p:cNvSpPr>
          <p:nvPr>
            <p:ph type="title"/>
          </p:nvPr>
        </p:nvSpPr>
        <p:spPr>
          <a:xfrm>
            <a:off x="508000" y="4993760"/>
            <a:ext cx="7823200" cy="522288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6" name="テキスト プレースホルダ 25"/>
          <p:cNvSpPr>
            <a:spLocks noGrp="1"/>
          </p:cNvSpPr>
          <p:nvPr>
            <p:ph type="body" sz="half" idx="2"/>
          </p:nvPr>
        </p:nvSpPr>
        <p:spPr>
          <a:xfrm>
            <a:off x="508000" y="5533218"/>
            <a:ext cx="78232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 6">
            <a:extLst>
              <a:ext uri="{FF2B5EF4-FFF2-40B4-BE49-F238E27FC236}">
                <a16:creationId xmlns:a16="http://schemas.microsoft.com/office/drawing/2014/main" id="{969F0BCB-D914-4FA9-872B-642CBDE882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 4">
            <a:extLst>
              <a:ext uri="{FF2B5EF4-FFF2-40B4-BE49-F238E27FC236}">
                <a16:creationId xmlns:a16="http://schemas.microsoft.com/office/drawing/2014/main" id="{A9B6FE2C-883A-47D7-8C41-A0C712531F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30">
            <a:extLst>
              <a:ext uri="{FF2B5EF4-FFF2-40B4-BE49-F238E27FC236}">
                <a16:creationId xmlns:a16="http://schemas.microsoft.com/office/drawing/2014/main" id="{3297A3E5-3A14-4D2C-AE3F-AAFED2A6A7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344395516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 10">
            <a:extLst>
              <a:ext uri="{FF2B5EF4-FFF2-40B4-BE49-F238E27FC236}">
                <a16:creationId xmlns:a16="http://schemas.microsoft.com/office/drawing/2014/main" id="{65450D7D-F15F-4F95-BCE4-EF90388C44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 27">
            <a:extLst>
              <a:ext uri="{FF2B5EF4-FFF2-40B4-BE49-F238E27FC236}">
                <a16:creationId xmlns:a16="http://schemas.microsoft.com/office/drawing/2014/main" id="{56ECABA0-B9B0-448E-90CA-84CA9DC24D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4">
            <a:extLst>
              <a:ext uri="{FF2B5EF4-FFF2-40B4-BE49-F238E27FC236}">
                <a16:creationId xmlns:a16="http://schemas.microsoft.com/office/drawing/2014/main" id="{81649237-357B-461A-9616-43968D883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98681987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9144000" y="549277"/>
            <a:ext cx="2438400" cy="5851525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609600" y="549277"/>
            <a:ext cx="8331200" cy="5851525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4" name="日付プレースホルダ 3">
            <a:extLst>
              <a:ext uri="{FF2B5EF4-FFF2-40B4-BE49-F238E27FC236}">
                <a16:creationId xmlns:a16="http://schemas.microsoft.com/office/drawing/2014/main" id="{AC1E61FD-6A64-4184-81D9-81A940D66A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 4">
            <a:extLst>
              <a:ext uri="{FF2B5EF4-FFF2-40B4-BE49-F238E27FC236}">
                <a16:creationId xmlns:a16="http://schemas.microsoft.com/office/drawing/2014/main" id="{2CD4AD0C-D18F-4984-A8DC-73F27FD790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>
            <a:extLst>
              <a:ext uri="{FF2B5EF4-FFF2-40B4-BE49-F238E27FC236}">
                <a16:creationId xmlns:a16="http://schemas.microsoft.com/office/drawing/2014/main" id="{718E936D-1035-4B1B-8048-C9FCA2F72B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58028676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タイトル 21"/>
          <p:cNvSpPr>
            <a:spLocks noGrp="1"/>
          </p:cNvSpPr>
          <p:nvPr>
            <p:ph type="title"/>
          </p:nvPr>
        </p:nvSpPr>
        <p:spPr>
          <a:xfrm>
            <a:off x="406400" y="29504"/>
            <a:ext cx="11582400" cy="838200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27" name="コンテンツ プレースホルダ 26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 dirty="0"/>
          </a:p>
        </p:txBody>
      </p:sp>
      <p:sp>
        <p:nvSpPr>
          <p:cNvPr id="4" name="日付プレースホルダ 24">
            <a:extLst>
              <a:ext uri="{FF2B5EF4-FFF2-40B4-BE49-F238E27FC236}">
                <a16:creationId xmlns:a16="http://schemas.microsoft.com/office/drawing/2014/main" id="{0E56E3F8-B400-49E6-97F0-C73AADEBDF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5" name="フッター プレースホルダ 18">
            <a:extLst>
              <a:ext uri="{FF2B5EF4-FFF2-40B4-BE49-F238E27FC236}">
                <a16:creationId xmlns:a16="http://schemas.microsoft.com/office/drawing/2014/main" id="{295CBB31-8013-4A13-B2E4-E327CC2DC9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775200" y="76201"/>
            <a:ext cx="3860800" cy="288925"/>
          </a:xfrm>
        </p:spPr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15">
            <a:extLst>
              <a:ext uri="{FF2B5EF4-FFF2-40B4-BE49-F238E27FC236}">
                <a16:creationId xmlns:a16="http://schemas.microsoft.com/office/drawing/2014/main" id="{56ABF63E-0AB8-40E2-97C7-B8C18A4B90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1" y="6473825"/>
            <a:ext cx="1011767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1339662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ユーザー設定レイアウ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日付プレースホルダー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ー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ー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3904102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直線コネクタ 3">
            <a:extLst>
              <a:ext uri="{FF2B5EF4-FFF2-40B4-BE49-F238E27FC236}">
                <a16:creationId xmlns:a16="http://schemas.microsoft.com/office/drawing/2014/main" id="{E662E3E2-8B50-46BF-92F0-FDAA1DF63A98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3444903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6" name="テキスト プレースホルダ 5"/>
          <p:cNvSpPr>
            <a:spLocks noGrp="1"/>
          </p:cNvSpPr>
          <p:nvPr>
            <p:ph type="body" idx="1"/>
          </p:nvPr>
        </p:nvSpPr>
        <p:spPr>
          <a:xfrm>
            <a:off x="508000" y="1676400"/>
            <a:ext cx="112776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8" name="タイトル 7"/>
          <p:cNvSpPr>
            <a:spLocks noGrp="1"/>
          </p:cNvSpPr>
          <p:nvPr>
            <p:ph type="title"/>
          </p:nvPr>
        </p:nvSpPr>
        <p:spPr>
          <a:xfrm>
            <a:off x="240633" y="2947086"/>
            <a:ext cx="115824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5" name="日付プレースホルダ 18">
            <a:extLst>
              <a:ext uri="{FF2B5EF4-FFF2-40B4-BE49-F238E27FC236}">
                <a16:creationId xmlns:a16="http://schemas.microsoft.com/office/drawing/2014/main" id="{168A2352-7FAD-4542-BBA6-8F24DDB5A9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7" name="フッター プレースホルダ 10">
            <a:extLst>
              <a:ext uri="{FF2B5EF4-FFF2-40B4-BE49-F238E27FC236}">
                <a16:creationId xmlns:a16="http://schemas.microsoft.com/office/drawing/2014/main" id="{787A7108-A25A-4453-99D7-D9ED20014B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9" name="スライド番号プレースホルダ 15">
            <a:extLst>
              <a:ext uri="{FF2B5EF4-FFF2-40B4-BE49-F238E27FC236}">
                <a16:creationId xmlns:a16="http://schemas.microsoft.com/office/drawing/2014/main" id="{C2253F9C-D598-4621-A031-B58CE3B94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3582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タイトル 19"/>
          <p:cNvSpPr>
            <a:spLocks noGrp="1"/>
          </p:cNvSpPr>
          <p:nvPr>
            <p:ph type="title"/>
          </p:nvPr>
        </p:nvSpPr>
        <p:spPr>
          <a:xfrm>
            <a:off x="402336" y="5941"/>
            <a:ext cx="11582400" cy="84124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4" name="コンテンツ プレースホルダ 13"/>
          <p:cNvSpPr>
            <a:spLocks noGrp="1"/>
          </p:cNvSpPr>
          <p:nvPr>
            <p:ph sz="half" idx="1"/>
          </p:nvPr>
        </p:nvSpPr>
        <p:spPr>
          <a:xfrm>
            <a:off x="406400" y="1600200"/>
            <a:ext cx="5588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13" name="コンテンツ プレースホルダ 12"/>
          <p:cNvSpPr>
            <a:spLocks noGrp="1"/>
          </p:cNvSpPr>
          <p:nvPr>
            <p:ph sz="half" idx="2"/>
          </p:nvPr>
        </p:nvSpPr>
        <p:spPr>
          <a:xfrm>
            <a:off x="6197600" y="1600200"/>
            <a:ext cx="57912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5" name="日付プレースホルダ 10">
            <a:extLst>
              <a:ext uri="{FF2B5EF4-FFF2-40B4-BE49-F238E27FC236}">
                <a16:creationId xmlns:a16="http://schemas.microsoft.com/office/drawing/2014/main" id="{BB2B34F9-7700-4133-9390-D7265D655B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6" name="フッター プレースホルダ 27">
            <a:extLst>
              <a:ext uri="{FF2B5EF4-FFF2-40B4-BE49-F238E27FC236}">
                <a16:creationId xmlns:a16="http://schemas.microsoft.com/office/drawing/2014/main" id="{2B589E64-84E3-4371-A861-106B23829C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7" name="スライド番号プレースホルダ 4">
            <a:extLst>
              <a:ext uri="{FF2B5EF4-FFF2-40B4-BE49-F238E27FC236}">
                <a16:creationId xmlns:a16="http://schemas.microsoft.com/office/drawing/2014/main" id="{A138EF1F-B16A-4B33-9186-4AD71D416A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42296399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>
            <a:extLst>
              <a:ext uri="{FF2B5EF4-FFF2-40B4-BE49-F238E27FC236}">
                <a16:creationId xmlns:a16="http://schemas.microsoft.com/office/drawing/2014/main" id="{6BDBFC6A-D8FB-4FAB-9EE7-E6579158DDD7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019801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9" name="タイトル 28"/>
          <p:cNvSpPr>
            <a:spLocks noGrp="1"/>
          </p:cNvSpPr>
          <p:nvPr>
            <p:ph type="title"/>
          </p:nvPr>
        </p:nvSpPr>
        <p:spPr>
          <a:xfrm>
            <a:off x="406400" y="5410200"/>
            <a:ext cx="11480800" cy="882650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13" name="テキスト プレースホルダ 12"/>
          <p:cNvSpPr>
            <a:spLocks noGrp="1"/>
          </p:cNvSpPr>
          <p:nvPr>
            <p:ph type="body" idx="1"/>
          </p:nvPr>
        </p:nvSpPr>
        <p:spPr>
          <a:xfrm>
            <a:off x="375259" y="666750"/>
            <a:ext cx="57207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25" name="テキスト プレースホルダ 24"/>
          <p:cNvSpPr>
            <a:spLocks noGrp="1"/>
          </p:cNvSpPr>
          <p:nvPr>
            <p:ph type="body" sz="half" idx="3"/>
          </p:nvPr>
        </p:nvSpPr>
        <p:spPr>
          <a:xfrm>
            <a:off x="6193367" y="666750"/>
            <a:ext cx="5722988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quarter" idx="2"/>
          </p:nvPr>
        </p:nvSpPr>
        <p:spPr>
          <a:xfrm>
            <a:off x="375259" y="1316038"/>
            <a:ext cx="5720741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28" name="コンテンツ プレースホルダ 27"/>
          <p:cNvSpPr>
            <a:spLocks noGrp="1"/>
          </p:cNvSpPr>
          <p:nvPr>
            <p:ph sz="quarter" idx="4"/>
          </p:nvPr>
        </p:nvSpPr>
        <p:spPr>
          <a:xfrm>
            <a:off x="6198307" y="1316038"/>
            <a:ext cx="5718048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  <a:endParaRPr lang="en-US"/>
          </a:p>
        </p:txBody>
      </p:sp>
      <p:sp>
        <p:nvSpPr>
          <p:cNvPr id="8" name="日付プレースホルダ 9">
            <a:extLst>
              <a:ext uri="{FF2B5EF4-FFF2-40B4-BE49-F238E27FC236}">
                <a16:creationId xmlns:a16="http://schemas.microsoft.com/office/drawing/2014/main" id="{9255F04D-B842-4DBE-90DB-B4B3146DE1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9" name="フッター プレースホルダ 5">
            <a:extLst>
              <a:ext uri="{FF2B5EF4-FFF2-40B4-BE49-F238E27FC236}">
                <a16:creationId xmlns:a16="http://schemas.microsoft.com/office/drawing/2014/main" id="{F7934D46-CF74-4014-83B0-619658EA9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10" name="スライド番号プレースホルダ 6">
            <a:extLst>
              <a:ext uri="{FF2B5EF4-FFF2-40B4-BE49-F238E27FC236}">
                <a16:creationId xmlns:a16="http://schemas.microsoft.com/office/drawing/2014/main" id="{214FBA08-6B72-4D6E-88FE-63E3FAD63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972800" y="6477000"/>
            <a:ext cx="1016000" cy="247650"/>
          </a:xfrm>
        </p:spPr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04406773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タイトル 29"/>
          <p:cNvSpPr>
            <a:spLocks noGrp="1"/>
          </p:cNvSpPr>
          <p:nvPr>
            <p:ph type="title"/>
          </p:nvPr>
        </p:nvSpPr>
        <p:spPr>
          <a:xfrm>
            <a:off x="402336" y="5937"/>
            <a:ext cx="11582400" cy="841248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  <a:endParaRPr lang="en-US"/>
          </a:p>
        </p:txBody>
      </p:sp>
      <p:sp>
        <p:nvSpPr>
          <p:cNvPr id="3" name="日付プレースホルダ 10">
            <a:extLst>
              <a:ext uri="{FF2B5EF4-FFF2-40B4-BE49-F238E27FC236}">
                <a16:creationId xmlns:a16="http://schemas.microsoft.com/office/drawing/2014/main" id="{5F4E0B0A-789F-4A9A-906D-B26A1B532D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4" name="フッター プレースホルダ 27">
            <a:extLst>
              <a:ext uri="{FF2B5EF4-FFF2-40B4-BE49-F238E27FC236}">
                <a16:creationId xmlns:a16="http://schemas.microsoft.com/office/drawing/2014/main" id="{5561A187-95D7-4E8D-958D-63393720345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F634CAA2-5D39-4454-A78D-B7188844A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12060509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ほんとに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2">
            <a:extLst>
              <a:ext uri="{FF2B5EF4-FFF2-40B4-BE49-F238E27FC236}">
                <a16:creationId xmlns:a16="http://schemas.microsoft.com/office/drawing/2014/main" id="{7ABC92D0-9024-4AB0-98E6-718C3F6D52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3" name="フッター プレースホルダ 23">
            <a:extLst>
              <a:ext uri="{FF2B5EF4-FFF2-40B4-BE49-F238E27FC236}">
                <a16:creationId xmlns:a16="http://schemas.microsoft.com/office/drawing/2014/main" id="{BC10BD44-F21F-48BA-BE6E-65A8737BF8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kumimoji="1" lang="ja-JP" altLang="en-US"/>
          </a:p>
        </p:txBody>
      </p:sp>
      <p:sp>
        <p:nvSpPr>
          <p:cNvPr id="4" name="スライド番号プレースホルダ 6">
            <a:extLst>
              <a:ext uri="{FF2B5EF4-FFF2-40B4-BE49-F238E27FC236}">
                <a16:creationId xmlns:a16="http://schemas.microsoft.com/office/drawing/2014/main" id="{93885943-4DC8-495D-92FE-B93194383E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6" name="タイトル プレースホルダ 9">
            <a:extLst>
              <a:ext uri="{FF2B5EF4-FFF2-40B4-BE49-F238E27FC236}">
                <a16:creationId xmlns:a16="http://schemas.microsoft.com/office/drawing/2014/main" id="{0D903C17-0ECF-40B8-8766-A9D46A56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3164777"/>
            <a:ext cx="11582400" cy="838200"/>
          </a:xfrm>
          <a:prstGeom prst="rect">
            <a:avLst/>
          </a:prstGeom>
        </p:spPr>
        <p:txBody>
          <a:bodyPr vert="horz" anchor="ctr">
            <a:noAutofit/>
          </a:bodyPr>
          <a:lstStyle>
            <a:lvl1pPr algn="ctr">
              <a:defRPr sz="6000"/>
            </a:lvl1pPr>
          </a:lstStyle>
          <a:p>
            <a:r>
              <a:rPr lang="ja-JP" altLang="en-US"/>
              <a:t>マスター タイトルの書式設定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447346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176517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コネクタ 6">
            <a:extLst>
              <a:ext uri="{FF2B5EF4-FFF2-40B4-BE49-F238E27FC236}">
                <a16:creationId xmlns:a16="http://schemas.microsoft.com/office/drawing/2014/main" id="{109D9812-4CC3-4F3A-B8C8-F3C787E99E54}"/>
              </a:ext>
            </a:extLst>
          </p:cNvPr>
          <p:cNvSpPr>
            <a:spLocks noChangeShapeType="1"/>
          </p:cNvSpPr>
          <p:nvPr/>
        </p:nvSpPr>
        <p:spPr bwMode="auto">
          <a:xfrm>
            <a:off x="685800" y="670897"/>
            <a:ext cx="1150620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kumimoji="0" lang="en-US" dirty="0">
              <a:latin typeface="+mn-lt"/>
              <a:ea typeface="+mn-ea"/>
            </a:endParaRPr>
          </a:p>
        </p:txBody>
      </p:sp>
      <p:sp>
        <p:nvSpPr>
          <p:cNvPr id="2053" name="テキスト プレースホルダ 7">
            <a:extLst>
              <a:ext uri="{FF2B5EF4-FFF2-40B4-BE49-F238E27FC236}">
                <a16:creationId xmlns:a16="http://schemas.microsoft.com/office/drawing/2014/main" id="{B3D96357-D3CD-40A1-A2A1-34BC592A5B8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06400" y="1145116"/>
            <a:ext cx="11582400" cy="4525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 dirty="0"/>
              <a:t>マスタ テキストの書式設定</a:t>
            </a:r>
          </a:p>
          <a:p>
            <a:pPr lvl="1"/>
            <a:r>
              <a:rPr lang="ja-JP" altLang="en-US" dirty="0"/>
              <a:t>第 </a:t>
            </a:r>
            <a:r>
              <a:rPr lang="en-US" altLang="ja-JP" dirty="0"/>
              <a:t>2 </a:t>
            </a:r>
            <a:r>
              <a:rPr lang="ja-JP" altLang="en-US" dirty="0"/>
              <a:t>レベル</a:t>
            </a:r>
          </a:p>
          <a:p>
            <a:pPr lvl="2"/>
            <a:r>
              <a:rPr lang="ja-JP" altLang="en-US" dirty="0"/>
              <a:t>第 </a:t>
            </a:r>
            <a:r>
              <a:rPr lang="en-US" altLang="ja-JP" dirty="0"/>
              <a:t>3 </a:t>
            </a:r>
            <a:r>
              <a:rPr lang="ja-JP" altLang="en-US" dirty="0"/>
              <a:t>レベル</a:t>
            </a:r>
          </a:p>
          <a:p>
            <a:pPr lvl="3"/>
            <a:r>
              <a:rPr lang="ja-JP" altLang="en-US" dirty="0"/>
              <a:t>第 </a:t>
            </a:r>
            <a:r>
              <a:rPr lang="en-US" altLang="ja-JP" dirty="0"/>
              <a:t>4 </a:t>
            </a:r>
            <a:r>
              <a:rPr lang="ja-JP" altLang="en-US" dirty="0"/>
              <a:t>レベル</a:t>
            </a:r>
          </a:p>
          <a:p>
            <a:pPr lvl="4"/>
            <a:r>
              <a:rPr lang="ja-JP" altLang="en-US" dirty="0"/>
              <a:t>第 </a:t>
            </a:r>
            <a:r>
              <a:rPr lang="en-US" altLang="ja-JP" dirty="0"/>
              <a:t>5 </a:t>
            </a:r>
            <a:r>
              <a:rPr lang="ja-JP" altLang="en-US" dirty="0"/>
              <a:t>レベル</a:t>
            </a:r>
            <a:endParaRPr lang="en-US" altLang="ja-JP" dirty="0"/>
          </a:p>
        </p:txBody>
      </p:sp>
      <p:sp>
        <p:nvSpPr>
          <p:cNvPr id="11" name="日付プレースホルダ 10">
            <a:extLst>
              <a:ext uri="{FF2B5EF4-FFF2-40B4-BE49-F238E27FC236}">
                <a16:creationId xmlns:a16="http://schemas.microsoft.com/office/drawing/2014/main" id="{52A8E0D4-6B2F-4224-9F38-8C6F7FBE25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636000" y="76201"/>
            <a:ext cx="3352800" cy="288925"/>
          </a:xfrm>
          <a:prstGeom prst="rect">
            <a:avLst/>
          </a:prstGeom>
        </p:spPr>
        <p:txBody>
          <a:bodyPr vert="horz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1" sz="1200" smtClean="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</a:defRPr>
            </a:lvl1pPr>
          </a:lstStyle>
          <a:p>
            <a:fld id="{31F95B5F-2739-4C00-A4F0-D1BD599E11D2}" type="datetimeFigureOut">
              <a:rPr kumimoji="1" lang="ja-JP" altLang="en-US" smtClean="0"/>
              <a:t>2026/8/3</a:t>
            </a:fld>
            <a:endParaRPr kumimoji="1" lang="ja-JP" altLang="en-US"/>
          </a:p>
        </p:txBody>
      </p:sp>
      <p:sp>
        <p:nvSpPr>
          <p:cNvPr id="28" name="フッター プレースホルダ 27">
            <a:extLst>
              <a:ext uri="{FF2B5EF4-FFF2-40B4-BE49-F238E27FC236}">
                <a16:creationId xmlns:a16="http://schemas.microsoft.com/office/drawing/2014/main" id="{744136EC-6CDD-4879-9AAC-5EF96D4CE17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165600" y="76201"/>
            <a:ext cx="4470400" cy="288925"/>
          </a:xfrm>
          <a:prstGeom prst="rect">
            <a:avLst/>
          </a:prstGeom>
        </p:spPr>
        <p:txBody>
          <a:bodyPr vert="horz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1" sz="1200">
                <a:solidFill>
                  <a:schemeClr val="accent1">
                    <a:shade val="75000"/>
                  </a:schemeClr>
                </a:solidFill>
                <a:latin typeface="+mn-lt"/>
                <a:ea typeface="+mn-ea"/>
              </a:defRPr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 4">
            <a:extLst>
              <a:ext uri="{FF2B5EF4-FFF2-40B4-BE49-F238E27FC236}">
                <a16:creationId xmlns:a16="http://schemas.microsoft.com/office/drawing/2014/main" id="{CA0F7B81-1B00-492E-AAC3-F631E07E14B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72800" y="6477001"/>
            <a:ext cx="1016000" cy="24447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D38E27"/>
                </a:solidFill>
                <a:latin typeface="Franklin Gothic Book" panose="020B0503020102020204" pitchFamily="34" charset="0"/>
                <a:ea typeface="HGｺﾞｼｯｸE" panose="020B0909000000000000" pitchFamily="49" charset="-128"/>
              </a:defRPr>
            </a:lvl1pPr>
          </a:lstStyle>
          <a:p>
            <a:fld id="{47EB422A-62A2-4F38-9EF6-0AD9A4E7682E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" name="タイトル プレースホルダ 9">
            <a:extLst>
              <a:ext uri="{FF2B5EF4-FFF2-40B4-BE49-F238E27FC236}">
                <a16:creationId xmlns:a16="http://schemas.microsoft.com/office/drawing/2014/main" id="{0D903C17-0ECF-40B8-8766-A9D46A560A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6400" y="5941"/>
            <a:ext cx="115824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lang="ja-JP" altLang="en-US"/>
              <a:t>マスタ タイトルの書式設定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1712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kumimoji="1" sz="3600" kern="1200" cap="none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kumimoji="1" sz="3600">
          <a:solidFill>
            <a:schemeClr val="tx2"/>
          </a:solidFill>
          <a:latin typeface="Franklin Gothic Medium" panose="020B0603020102020204" pitchFamily="34" charset="0"/>
          <a:ea typeface="HG創英角ｺﾞｼｯｸUB" panose="020B0909000000000000" pitchFamily="49" charset="-128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" panose="05000000000000000000" pitchFamily="2" charset="2"/>
        <a:buChar char="l"/>
        <a:defRPr kumimoji="1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"/>
        <a:defRPr kumimoji="1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"/>
        <a:defRPr kumimoji="1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70000"/>
        <a:buFont typeface="Wingdings 2" panose="05020102010507070707" pitchFamily="82" charset="2"/>
        <a:buChar char=""/>
        <a:defRPr kumimoji="1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60000"/>
        <a:buFont typeface="Wingdings 2" panose="05020102010507070707" pitchFamily="82" charset="2"/>
        <a:buChar char=""/>
        <a:defRPr kumimoji="1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1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1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1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1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40261010-ACB0-A1C2-A443-A96DE12EAC0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08000" y="5309417"/>
            <a:ext cx="11277600" cy="775330"/>
          </a:xfrm>
        </p:spPr>
        <p:txBody>
          <a:bodyPr>
            <a:normAutofit/>
          </a:bodyPr>
          <a:lstStyle/>
          <a:p>
            <a:pPr algn="r"/>
            <a:r>
              <a:rPr kumimoji="1" lang="en-US" altLang="ja-JP" sz="4000" dirty="0"/>
              <a:t>R8</a:t>
            </a:r>
            <a:r>
              <a:rPr lang="ja-JP" altLang="en-US" sz="4000" dirty="0"/>
              <a:t> </a:t>
            </a:r>
            <a:r>
              <a:rPr kumimoji="1" lang="ja-JP" altLang="en-US" sz="4000" dirty="0"/>
              <a:t>探究科学</a:t>
            </a:r>
            <a:r>
              <a:rPr kumimoji="1" lang="en-US" altLang="ja-JP" sz="4000" dirty="0"/>
              <a:t>Ⅱ</a:t>
            </a:r>
            <a:endParaRPr kumimoji="1" lang="ja-JP" altLang="en-US" sz="4000" dirty="0"/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27213F6-DFAB-DB57-6489-38025ACC083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8000" y="6084747"/>
            <a:ext cx="11277600" cy="678428"/>
          </a:xfrm>
        </p:spPr>
        <p:txBody>
          <a:bodyPr/>
          <a:lstStyle/>
          <a:p>
            <a:r>
              <a:rPr kumimoji="1" lang="ja-JP" altLang="en-US" dirty="0"/>
              <a:t>黒瀬 玲凱</a:t>
            </a:r>
          </a:p>
        </p:txBody>
      </p:sp>
      <p:pic>
        <p:nvPicPr>
          <p:cNvPr id="4" name="図 3" descr="おもちゃ, レゴ が含まれている画像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6A98D09D-746D-E6B5-C8EF-5BCDAB8870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1745" y="1827730"/>
            <a:ext cx="2925780" cy="3171577"/>
          </a:xfrm>
          <a:prstGeom prst="rect">
            <a:avLst/>
          </a:prstGeom>
        </p:spPr>
      </p:pic>
      <p:pic>
        <p:nvPicPr>
          <p:cNvPr id="5" name="図 4" descr="レゴのキャラクター&#10;&#10;AI によって生成されたコンテンツは間違っている可能性があります。">
            <a:extLst>
              <a:ext uri="{FF2B5EF4-FFF2-40B4-BE49-F238E27FC236}">
                <a16:creationId xmlns:a16="http://schemas.microsoft.com/office/drawing/2014/main" id="{1CA2FAD1-632D-8F7F-D950-BBA36E4D869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47745" y="257423"/>
            <a:ext cx="3171577" cy="3171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057734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65486D69-CE6A-4094-7921-88C47912CDF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探究協働会議お疲れさまでした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64FAA99D-40C4-7DC5-AEFE-1E232E99E1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3600" dirty="0"/>
              <a:t>みなさんどうでしたか？</a:t>
            </a:r>
            <a:endParaRPr kumimoji="1" lang="en-US" altLang="ja-JP" sz="3600" dirty="0"/>
          </a:p>
          <a:p>
            <a:r>
              <a:rPr lang="ja-JP" altLang="en-US" sz="3600" dirty="0"/>
              <a:t>ちょっと隣の人と思い出してください。</a:t>
            </a:r>
            <a:endParaRPr kumimoji="1" lang="ja-JP" altLang="en-US" sz="3600" dirty="0"/>
          </a:p>
        </p:txBody>
      </p:sp>
    </p:spTree>
    <p:extLst>
      <p:ext uri="{BB962C8B-B14F-4D97-AF65-F5344CB8AC3E}">
        <p14:creationId xmlns:p14="http://schemas.microsoft.com/office/powerpoint/2010/main" val="346722556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C8FF929-F06C-7459-12AD-1B01BDCDE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講師の先生方からのコメント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5E0631FD-1FC7-EB86-57E5-063223EFE6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kumimoji="1" lang="ja-JP" altLang="en-US" sz="4000" dirty="0"/>
              <a:t>良い点</a:t>
            </a:r>
            <a:endParaRPr kumimoji="1" lang="en-US" altLang="ja-JP" sz="4000" dirty="0"/>
          </a:p>
          <a:p>
            <a:r>
              <a:rPr kumimoji="1" lang="ja-JP" altLang="en-US" sz="4000" dirty="0"/>
              <a:t>前向きに取り組んでいる</a:t>
            </a:r>
            <a:endParaRPr kumimoji="1" lang="en-US" altLang="ja-JP" sz="4000" dirty="0"/>
          </a:p>
          <a:p>
            <a:r>
              <a:rPr kumimoji="1" lang="ja-JP" altLang="en-US" sz="4000" dirty="0"/>
              <a:t>主体的に取り組んでいる</a:t>
            </a:r>
            <a:endParaRPr kumimoji="1" lang="en-US" altLang="ja-JP" sz="4000" dirty="0"/>
          </a:p>
          <a:p>
            <a:r>
              <a:rPr lang="ja-JP" altLang="en-US" sz="4000" dirty="0"/>
              <a:t>予備実験や調査をしたうえで実験に取り組んでいる</a:t>
            </a:r>
            <a:endParaRPr kumimoji="1"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233679269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79B1F60-304D-3CE3-C8FC-4F77B110AF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2BCACDE8-56D8-772C-C202-FA3CA12E645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講師の先生方からのコメント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6C6772E-C737-29B3-67DA-6D8B4C3BBF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ja-JP" altLang="en-US" sz="4000" dirty="0"/>
              <a:t>改善の余地あり</a:t>
            </a:r>
          </a:p>
          <a:p>
            <a:r>
              <a:rPr lang="ja-JP" altLang="en-US" sz="4000" dirty="0"/>
              <a:t>良いものを作ろうとしすぎている</a:t>
            </a:r>
            <a:br>
              <a:rPr lang="en-US" altLang="ja-JP" sz="4000" dirty="0"/>
            </a:br>
            <a:r>
              <a:rPr lang="ja-JP" altLang="en-US" sz="4000" dirty="0"/>
              <a:t>⇒結果が出ないものは✖</a:t>
            </a:r>
            <a:br>
              <a:rPr lang="en-US" altLang="ja-JP" sz="4000" dirty="0"/>
            </a:br>
            <a:r>
              <a:rPr lang="ja-JP" altLang="en-US" sz="4000" dirty="0"/>
              <a:t>　失敗は記録に残さない（資料に載せない）</a:t>
            </a:r>
            <a:endParaRPr lang="en-US" altLang="ja-JP" sz="4000" dirty="0"/>
          </a:p>
          <a:p>
            <a:endParaRPr lang="en-US" altLang="ja-JP" sz="4000" dirty="0"/>
          </a:p>
          <a:p>
            <a:endParaRPr kumimoji="1"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11595137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8A2D59-3D34-8D63-BC9D-3356EE893F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0D13A16-18E0-DB49-1D20-B253E23407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講師の先生方からのコメント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373D72C2-1903-81C5-21E2-8E868CB632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293784"/>
          </a:xfrm>
        </p:spPr>
        <p:txBody>
          <a:bodyPr/>
          <a:lstStyle/>
          <a:p>
            <a:pPr marL="0" indent="0">
              <a:buNone/>
            </a:pPr>
            <a:r>
              <a:rPr lang="ja-JP" altLang="en-US" sz="4000" dirty="0"/>
              <a:t>改善の余地あり</a:t>
            </a:r>
          </a:p>
          <a:p>
            <a:r>
              <a:rPr lang="ja-JP" altLang="en-US" sz="4000" dirty="0"/>
              <a:t>研究の目的に対して、内容がもう少し学術的でもよいのでは？</a:t>
            </a:r>
            <a:br>
              <a:rPr lang="en-US" altLang="ja-JP" sz="4000" dirty="0"/>
            </a:br>
            <a:r>
              <a:rPr lang="ja-JP" altLang="en-US" sz="4000" dirty="0"/>
              <a:t>⇒研究の進め方が直感的すぎる</a:t>
            </a:r>
            <a:br>
              <a:rPr lang="en-US" altLang="ja-JP" sz="4000" dirty="0"/>
            </a:br>
            <a:r>
              <a:rPr lang="ja-JP" altLang="en-US" sz="4000" dirty="0"/>
              <a:t>　順序立てて考える力を</a:t>
            </a:r>
            <a:endParaRPr lang="en-US" altLang="ja-JP" sz="4000" dirty="0"/>
          </a:p>
          <a:p>
            <a:r>
              <a:rPr lang="ja-JP" altLang="en-US" sz="4000" dirty="0"/>
              <a:t>先行研究を的確に捉える</a:t>
            </a:r>
            <a:br>
              <a:rPr lang="en-US" altLang="ja-JP" sz="4000" dirty="0"/>
            </a:br>
            <a:r>
              <a:rPr lang="ja-JP" altLang="en-US" sz="4000" dirty="0"/>
              <a:t>引用文献などを適切に記す</a:t>
            </a:r>
            <a:endParaRPr lang="en-US" altLang="ja-JP" sz="4000" dirty="0"/>
          </a:p>
          <a:p>
            <a:endParaRPr lang="en-US" altLang="ja-JP" sz="4000" dirty="0"/>
          </a:p>
          <a:p>
            <a:endParaRPr kumimoji="1" lang="en-US" altLang="ja-JP" sz="4000" dirty="0"/>
          </a:p>
        </p:txBody>
      </p:sp>
    </p:spTree>
    <p:extLst>
      <p:ext uri="{BB962C8B-B14F-4D97-AF65-F5344CB8AC3E}">
        <p14:creationId xmlns:p14="http://schemas.microsoft.com/office/powerpoint/2010/main" val="2212465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727906DB-1A6A-867F-784E-FD934A09A6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黒瀬の所感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2F35DE26-8207-68D7-CB65-B7DBD3A2CAE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6000" dirty="0"/>
              <a:t>目的と仮説を明確に！</a:t>
            </a:r>
            <a:endParaRPr kumimoji="1" lang="en-US" altLang="ja-JP" sz="6000" dirty="0"/>
          </a:p>
          <a:p>
            <a:pPr marL="0" indent="0">
              <a:buNone/>
            </a:pPr>
            <a:r>
              <a:rPr kumimoji="1" lang="ja-JP" altLang="en-US" sz="4000" dirty="0"/>
              <a:t>　自分が何をしたいのか</a:t>
            </a:r>
            <a:endParaRPr kumimoji="1"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　どうしたらそれができると考えているのか</a:t>
            </a:r>
            <a:br>
              <a:rPr lang="en-US" altLang="ja-JP" sz="4000" dirty="0"/>
            </a:br>
            <a:r>
              <a:rPr lang="ja-JP" altLang="en-US" sz="3600" dirty="0"/>
              <a:t>この２つをまずははっきり決める</a:t>
            </a:r>
            <a:endParaRPr lang="en-US" altLang="ja-JP" sz="3600" dirty="0"/>
          </a:p>
          <a:p>
            <a:pPr marL="0" indent="0">
              <a:buNone/>
            </a:pPr>
            <a:endParaRPr kumimoji="1" lang="en-US" altLang="ja-JP" sz="2000" dirty="0"/>
          </a:p>
          <a:p>
            <a:pPr marL="0" indent="0">
              <a:buNone/>
            </a:pPr>
            <a:r>
              <a:rPr lang="ja-JP" altLang="en-US" sz="3600" dirty="0"/>
              <a:t>その次</a:t>
            </a:r>
            <a:r>
              <a:rPr lang="ja-JP" altLang="en-US" sz="3600"/>
              <a:t>に、それを明らかにする方法を考える</a:t>
            </a:r>
            <a:endParaRPr kumimoji="1" lang="ja-JP" altLang="en-US" sz="4000" dirty="0"/>
          </a:p>
        </p:txBody>
      </p:sp>
    </p:spTree>
    <p:extLst>
      <p:ext uri="{BB962C8B-B14F-4D97-AF65-F5344CB8AC3E}">
        <p14:creationId xmlns:p14="http://schemas.microsoft.com/office/powerpoint/2010/main" val="331785793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A2EB4F01-FB5C-528B-A5A2-30CA6E4C9B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これからの歩みを考え直す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E9EB8072-E02F-BACA-AEBA-9BCB2D68FB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kumimoji="1" lang="ja-JP" altLang="en-US" sz="3600" dirty="0"/>
              <a:t>がむしゃらに進むのではなく、「自分の探究の良さは何なのか」「自分の探究に何が足りないのか」を一度考えてほしい。</a:t>
            </a:r>
            <a:endParaRPr kumimoji="1" lang="en-US" altLang="ja-JP" sz="3600" dirty="0"/>
          </a:p>
          <a:p>
            <a:endParaRPr lang="en-US" altLang="ja-JP" sz="3600" dirty="0"/>
          </a:p>
          <a:p>
            <a:r>
              <a:rPr kumimoji="1" lang="ja-JP" altLang="en-US" sz="3600" dirty="0"/>
              <a:t>というわけで、ルーブリックによる自己評価をもう一度行います。</a:t>
            </a:r>
          </a:p>
        </p:txBody>
      </p:sp>
    </p:spTree>
    <p:extLst>
      <p:ext uri="{BB962C8B-B14F-4D97-AF65-F5344CB8AC3E}">
        <p14:creationId xmlns:p14="http://schemas.microsoft.com/office/powerpoint/2010/main" val="131576350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1ACE2631-8949-545B-3599-E3F2838FB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dirty="0"/>
              <a:t>これからの歩みを考え直す</a:t>
            </a:r>
          </a:p>
        </p:txBody>
      </p:sp>
      <p:sp>
        <p:nvSpPr>
          <p:cNvPr id="3" name="コンテンツ プレースホルダー 2">
            <a:extLst>
              <a:ext uri="{FF2B5EF4-FFF2-40B4-BE49-F238E27FC236}">
                <a16:creationId xmlns:a16="http://schemas.microsoft.com/office/drawing/2014/main" id="{9BA84E96-6A0F-B1B5-1339-4781882D0F0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06400" y="1145116"/>
            <a:ext cx="11582400" cy="5683380"/>
          </a:xfrm>
        </p:spPr>
        <p:txBody>
          <a:bodyPr/>
          <a:lstStyle/>
          <a:p>
            <a:pPr marL="0" indent="0">
              <a:buNone/>
            </a:pPr>
            <a:r>
              <a:rPr kumimoji="1" lang="ja-JP" altLang="en-US" sz="4000" dirty="0"/>
              <a:t>①ルーブリックの内容を読み直し、今の自分の探究はどこに位置するかを書く。</a:t>
            </a:r>
            <a:endParaRPr kumimoji="1" lang="en-US" altLang="ja-JP" sz="4000" dirty="0"/>
          </a:p>
          <a:p>
            <a:pPr marL="0" indent="0">
              <a:buNone/>
            </a:pPr>
            <a:r>
              <a:rPr lang="ja-JP" altLang="en-US" sz="4000" dirty="0"/>
              <a:t>②担当の先生のところに持っていき、自分の評価と先生の評価をすり合わせて、再度評価を行う</a:t>
            </a:r>
            <a:endParaRPr lang="en-US" altLang="ja-JP" sz="4000" dirty="0"/>
          </a:p>
          <a:p>
            <a:pPr marL="0" indent="0">
              <a:buNone/>
            </a:pPr>
            <a:r>
              <a:rPr kumimoji="1" lang="ja-JP" altLang="en-US" sz="4000" dirty="0"/>
              <a:t>③これからの探究の方針を定める</a:t>
            </a:r>
            <a:endParaRPr kumimoji="1" lang="en-US" altLang="ja-JP" sz="4000" dirty="0"/>
          </a:p>
          <a:p>
            <a:pPr marL="0" indent="0">
              <a:buNone/>
            </a:pPr>
            <a:endParaRPr lang="en-US" altLang="ja-JP" sz="4000" dirty="0"/>
          </a:p>
          <a:p>
            <a:pPr marL="0" indent="0">
              <a:buNone/>
            </a:pPr>
            <a:r>
              <a:rPr kumimoji="1" lang="ja-JP" altLang="en-US" sz="4000" dirty="0"/>
              <a:t>待ち時間に自分の探究を進めてもよい</a:t>
            </a:r>
          </a:p>
        </p:txBody>
      </p:sp>
    </p:spTree>
    <p:extLst>
      <p:ext uri="{BB962C8B-B14F-4D97-AF65-F5344CB8AC3E}">
        <p14:creationId xmlns:p14="http://schemas.microsoft.com/office/powerpoint/2010/main" val="39405991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卒論">
  <a:themeElements>
    <a:clrScheme name="黄">
      <a:dk1>
        <a:sysClr val="windowText" lastClr="000000"/>
      </a:dk1>
      <a:lt1>
        <a:sysClr val="window" lastClr="FFFFFF"/>
      </a:lt1>
      <a:dk2>
        <a:srgbClr val="39302A"/>
      </a:dk2>
      <a:lt2>
        <a:srgbClr val="E5DEDB"/>
      </a:lt2>
      <a:accent1>
        <a:srgbClr val="FFCA08"/>
      </a:accent1>
      <a:accent2>
        <a:srgbClr val="F8931D"/>
      </a:accent2>
      <a:accent3>
        <a:srgbClr val="CE8D3E"/>
      </a:accent3>
      <a:accent4>
        <a:srgbClr val="EC7016"/>
      </a:accent4>
      <a:accent5>
        <a:srgbClr val="E64823"/>
      </a:accent5>
      <a:accent6>
        <a:srgbClr val="9C6A6A"/>
      </a:accent6>
      <a:hlink>
        <a:srgbClr val="2998E3"/>
      </a:hlink>
      <a:folHlink>
        <a:srgbClr val="7F723D"/>
      </a:folHlink>
    </a:clrScheme>
    <a:fontScheme name="トラベル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トラベル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卒論" id="{A022F515-1BCC-4A96-A8C6-C28D5751C5B1}" vid="{8AF089BB-AC92-4F4B-83AF-15040DE3ECD5}"/>
    </a:ext>
  </a:extLst>
</a:theme>
</file>

<file path=ppt/theme/theme2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游ゴシック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ドキュメント" ma:contentTypeID="0x01010095335F10B8659B4EB49C037DB65FF55B" ma:contentTypeVersion="14" ma:contentTypeDescription="新しいドキュメントを作成します。" ma:contentTypeScope="" ma:versionID="cc7680126354fdba044bae8f0920e88b">
  <xsd:schema xmlns:xsd="http://www.w3.org/2001/XMLSchema" xmlns:xs="http://www.w3.org/2001/XMLSchema" xmlns:p="http://schemas.microsoft.com/office/2006/metadata/properties" xmlns:ns2="2fec7028-e810-4448-b346-487b0bfcdef1" xmlns:ns3="180f4f4d-ebae-484b-b441-933feffb8578" targetNamespace="http://schemas.microsoft.com/office/2006/metadata/properties" ma:root="true" ma:fieldsID="a2e52b61921ced0ef9022e3ac2327e45" ns2:_="" ns3:_="">
    <xsd:import namespace="2fec7028-e810-4448-b346-487b0bfcdef1"/>
    <xsd:import namespace="180f4f4d-ebae-484b-b441-933feffb8578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MediaServiceObjectDetectorVersions" minOccurs="0"/>
                <xsd:element ref="ns2:MediaServiceDateTaken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fec7028-e810-4448-b346-487b0bfcdef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ObjectDetectorVersions" ma:index="11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DateTaken" ma:index="12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5" nillable="true" ma:displayName="MediaLengthInSeconds" ma:hidden="true" ma:internalName="MediaLengthInSeconds" ma:readOnly="true">
      <xsd:simpleType>
        <xsd:restriction base="dms:Unknown"/>
      </xsd:simpleType>
    </xsd:element>
    <xsd:element name="lcf76f155ced4ddcb4097134ff3c332f" ma:index="17" nillable="true" ma:taxonomy="true" ma:internalName="lcf76f155ced4ddcb4097134ff3c332f" ma:taxonomyFieldName="MediaServiceImageTags" ma:displayName="画像タグ" ma:readOnly="false" ma:fieldId="{5cf76f15-5ced-4ddc-b409-7134ff3c332f}" ma:taxonomyMulti="true" ma:sspId="182ee8ec-9946-47b0-a44f-63dbc65daecb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9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BillingMetadata" ma:index="21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80f4f4d-ebae-484b-b441-933feffb8578" elementFormDefault="qualified">
    <xsd:import namespace="http://schemas.microsoft.com/office/2006/documentManagement/types"/>
    <xsd:import namespace="http://schemas.microsoft.com/office/infopath/2007/PartnerControls"/>
    <xsd:element name="TaxCatchAll" ma:index="18" nillable="true" ma:displayName="Taxonomy Catch All Column" ma:hidden="true" ma:list="{eab4b9bc-e982-4496-99f9-6e31281469ee}" ma:internalName="TaxCatchAll" ma:showField="CatchAllData" ma:web="180f4f4d-ebae-484b-b441-933feffb8578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コンテンツ タイプ"/>
        <xsd:element ref="dc:title" minOccurs="0" maxOccurs="1" ma:index="4" ma:displayName="タイトル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fec7028-e810-4448-b346-487b0bfcdef1">
      <Terms xmlns="http://schemas.microsoft.com/office/infopath/2007/PartnerControls"/>
    </lcf76f155ced4ddcb4097134ff3c332f>
    <TaxCatchAll xmlns="180f4f4d-ebae-484b-b441-933feffb8578" xsi:nil="true"/>
  </documentManagement>
</p:properties>
</file>

<file path=customXml/itemProps1.xml><?xml version="1.0" encoding="utf-8"?>
<ds:datastoreItem xmlns:ds="http://schemas.openxmlformats.org/officeDocument/2006/customXml" ds:itemID="{BCF5C78C-1AE1-4B08-89A1-D0C06E11F3E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2fec7028-e810-4448-b346-487b0bfcdef1"/>
    <ds:schemaRef ds:uri="180f4f4d-ebae-484b-b441-933feffb8578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4CBB467D-30B8-46E1-9917-6852A816479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00DC2BB-0BA3-4704-8027-3AFD754CF416}">
  <ds:schemaRefs>
    <ds:schemaRef ds:uri="http://schemas.microsoft.com/office/2006/metadata/properties"/>
    <ds:schemaRef ds:uri="http://schemas.microsoft.com/office/infopath/2007/PartnerControls"/>
    <ds:schemaRef ds:uri="2fec7028-e810-4448-b346-487b0bfcdef1"/>
    <ds:schemaRef ds:uri="180f4f4d-ebae-484b-b441-933feffb8578"/>
  </ds:schemaRefs>
</ds:datastoreItem>
</file>

<file path=docMetadata/LabelInfo.xml><?xml version="1.0" encoding="utf-8"?>
<clbl:labelList xmlns:clbl="http://schemas.microsoft.com/office/2020/mipLabelMetadata">
  <clbl:label id="{59cbf578-4263-4220-8787-85e1fe17fee4}" enabled="1" method="Privileged" siteId="{ccff3790-ac9a-4ba7-8774-0bfaa4fb7b5b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emplate>第1回授業</Template>
  <TotalTime>841</TotalTime>
  <Words>316</Words>
  <Application>Microsoft Office PowerPoint</Application>
  <PresentationFormat>Widescreen</PresentationFormat>
  <Paragraphs>33</Paragraphs>
  <Slides>8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卒論</vt:lpstr>
      <vt:lpstr>R8 探究科学Ⅱ</vt:lpstr>
      <vt:lpstr>探究協働会議お疲れさまでした</vt:lpstr>
      <vt:lpstr>講師の先生方からのコメント</vt:lpstr>
      <vt:lpstr>講師の先生方からのコメント</vt:lpstr>
      <vt:lpstr>講師の先生方からのコメント</vt:lpstr>
      <vt:lpstr>黒瀬の所感</vt:lpstr>
      <vt:lpstr>これからの歩みを考え直す</vt:lpstr>
      <vt:lpstr>これからの歩みを考え直す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黒瀬 玲凱</dc:creator>
  <cp:lastModifiedBy>黒瀬 玲凱</cp:lastModifiedBy>
  <cp:revision>190</cp:revision>
  <dcterms:created xsi:type="dcterms:W3CDTF">2025-04-03T04:47:49Z</dcterms:created>
  <dcterms:modified xsi:type="dcterms:W3CDTF">2026-08-03T09:58:32Z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0x01010095335F10B8659B4EB49C037DB65FF55B</vt:lpwstr>
  </property>
  <property fmtid="{D5CDD505-2E9C-101B-9397-08002B2CF9AE}" pid="3" name="MediaServiceImageTags">
    <vt:lpwstr/>
  </property>
</Properties>
</file>