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 Id="rId5"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1"/>
  </p:sldMasterIdLst>
  <p:sldIdLst>
    <p:sldId id="256" r:id="rId2"/>
    <p:sldId id="257" r:id="rId3"/>
    <p:sldId id="258" r:id="rId4"/>
    <p:sldId id="260" r:id="rId5"/>
    <p:sldId id="261" r:id="rId6"/>
    <p:sldId id="262" r:id="rId7"/>
    <p:sldId id="259" r:id="rId8"/>
    <p:sldId id="263" r:id="rId9"/>
    <p:sldId id="264" r:id="rId10"/>
    <p:sldId id="265" r:id="rId11"/>
    <p:sldId id="266" r:id="rId1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92D7"/>
    <a:srgbClr val="4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978A9F-0DD9-4E12-B719-F8E81CE39A15}" v="416" dt="2025-11-18T09:17:13.142"/>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275" autoAdjust="0"/>
    <p:restoredTop sz="94660"/>
  </p:normalViewPr>
  <p:slideViewPr>
    <p:cSldViewPr snapToGrid="0">
      <p:cViewPr varScale="1">
        <p:scale>
          <a:sx n="45" d="100"/>
          <a:sy n="45" d="100"/>
        </p:scale>
        <p:origin x="54" y="136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横田 将也" userId="56cb7ced-5cc5-450b-bf99-230b8a5e840f" providerId="ADAL" clId="{78549F90-BB6A-4971-9D11-7BF3545878B0}"/>
    <pc:docChg chg="custSel addSld modSld sldOrd">
      <pc:chgData name="横田 将也" userId="56cb7ced-5cc5-450b-bf99-230b8a5e840f" providerId="ADAL" clId="{78549F90-BB6A-4971-9D11-7BF3545878B0}" dt="2025-09-02T12:48:08.739" v="3176" actId="1076"/>
      <pc:docMkLst>
        <pc:docMk/>
      </pc:docMkLst>
      <pc:sldChg chg="ord">
        <pc:chgData name="横田 将也" userId="56cb7ced-5cc5-450b-bf99-230b8a5e840f" providerId="ADAL" clId="{78549F90-BB6A-4971-9D11-7BF3545878B0}" dt="2025-09-02T12:00:10.443" v="1790"/>
        <pc:sldMkLst>
          <pc:docMk/>
          <pc:sldMk cId="2869602119" sldId="257"/>
        </pc:sldMkLst>
      </pc:sldChg>
      <pc:sldChg chg="addSp modSp mod">
        <pc:chgData name="横田 将也" userId="56cb7ced-5cc5-450b-bf99-230b8a5e840f" providerId="ADAL" clId="{78549F90-BB6A-4971-9D11-7BF3545878B0}" dt="2025-09-02T10:48:26.534" v="944" actId="1076"/>
        <pc:sldMkLst>
          <pc:docMk/>
          <pc:sldMk cId="2125662344" sldId="263"/>
        </pc:sldMkLst>
      </pc:sldChg>
      <pc:sldChg chg="addSp delSp modSp mod">
        <pc:chgData name="横田 将也" userId="56cb7ced-5cc5-450b-bf99-230b8a5e840f" providerId="ADAL" clId="{78549F90-BB6A-4971-9D11-7BF3545878B0}" dt="2025-09-02T11:07:52.076" v="1635" actId="1076"/>
        <pc:sldMkLst>
          <pc:docMk/>
          <pc:sldMk cId="216273617" sldId="268"/>
        </pc:sldMkLst>
      </pc:sldChg>
      <pc:sldChg chg="modSp mod">
        <pc:chgData name="横田 将也" userId="56cb7ced-5cc5-450b-bf99-230b8a5e840f" providerId="ADAL" clId="{78549F90-BB6A-4971-9D11-7BF3545878B0}" dt="2025-09-02T11:20:56.164" v="1723" actId="113"/>
        <pc:sldMkLst>
          <pc:docMk/>
          <pc:sldMk cId="2687977262" sldId="269"/>
        </pc:sldMkLst>
      </pc:sldChg>
      <pc:sldChg chg="modSp mod">
        <pc:chgData name="横田 将也" userId="56cb7ced-5cc5-450b-bf99-230b8a5e840f" providerId="ADAL" clId="{78549F90-BB6A-4971-9D11-7BF3545878B0}" dt="2025-09-02T11:23:14.749" v="1787" actId="20577"/>
        <pc:sldMkLst>
          <pc:docMk/>
          <pc:sldMk cId="756279052" sldId="271"/>
        </pc:sldMkLst>
      </pc:sldChg>
      <pc:sldChg chg="addSp modSp mod">
        <pc:chgData name="横田 将也" userId="56cb7ced-5cc5-450b-bf99-230b8a5e840f" providerId="ADAL" clId="{78549F90-BB6A-4971-9D11-7BF3545878B0}" dt="2025-08-31T08:24:33.355" v="674" actId="1076"/>
        <pc:sldMkLst>
          <pc:docMk/>
          <pc:sldMk cId="3073580472" sldId="274"/>
        </pc:sldMkLst>
      </pc:sldChg>
      <pc:sldChg chg="addSp modSp new mod modAnim">
        <pc:chgData name="横田 将也" userId="56cb7ced-5cc5-450b-bf99-230b8a5e840f" providerId="ADAL" clId="{78549F90-BB6A-4971-9D11-7BF3545878B0}" dt="2025-09-02T10:43:33.768" v="677"/>
        <pc:sldMkLst>
          <pc:docMk/>
          <pc:sldMk cId="1535432169" sldId="275"/>
        </pc:sldMkLst>
      </pc:sldChg>
      <pc:sldChg chg="addSp modSp new mod">
        <pc:chgData name="横田 将也" userId="56cb7ced-5cc5-450b-bf99-230b8a5e840f" providerId="ADAL" clId="{78549F90-BB6A-4971-9D11-7BF3545878B0}" dt="2025-08-31T08:00:10.190" v="653" actId="1076"/>
        <pc:sldMkLst>
          <pc:docMk/>
          <pc:sldMk cId="1275134271" sldId="276"/>
        </pc:sldMkLst>
      </pc:sldChg>
      <pc:sldChg chg="addSp modSp new mod ord">
        <pc:chgData name="横田 将也" userId="56cb7ced-5cc5-450b-bf99-230b8a5e840f" providerId="ADAL" clId="{78549F90-BB6A-4971-9D11-7BF3545878B0}" dt="2025-09-02T11:22:00.778" v="1768" actId="14100"/>
        <pc:sldMkLst>
          <pc:docMk/>
          <pc:sldMk cId="413697306" sldId="277"/>
        </pc:sldMkLst>
      </pc:sldChg>
      <pc:sldChg chg="addSp modSp new mod ord">
        <pc:chgData name="横田 将也" userId="56cb7ced-5cc5-450b-bf99-230b8a5e840f" providerId="ADAL" clId="{78549F90-BB6A-4971-9D11-7BF3545878B0}" dt="2025-09-02T11:02:12.907" v="1338"/>
        <pc:sldMkLst>
          <pc:docMk/>
          <pc:sldMk cId="1648280487" sldId="278"/>
        </pc:sldMkLst>
      </pc:sldChg>
      <pc:sldChg chg="addSp modSp new mod">
        <pc:chgData name="横田 将也" userId="56cb7ced-5cc5-450b-bf99-230b8a5e840f" providerId="ADAL" clId="{78549F90-BB6A-4971-9D11-7BF3545878B0}" dt="2025-09-02T11:06:59.073" v="1582" actId="20577"/>
        <pc:sldMkLst>
          <pc:docMk/>
          <pc:sldMk cId="2185577395" sldId="279"/>
        </pc:sldMkLst>
      </pc:sldChg>
      <pc:sldChg chg="add">
        <pc:chgData name="横田 将也" userId="56cb7ced-5cc5-450b-bf99-230b8a5e840f" providerId="ADAL" clId="{78549F90-BB6A-4971-9D11-7BF3545878B0}" dt="2025-09-02T11:59:59.364" v="1788" actId="2890"/>
        <pc:sldMkLst>
          <pc:docMk/>
          <pc:sldMk cId="3878173395" sldId="280"/>
        </pc:sldMkLst>
      </pc:sldChg>
      <pc:sldChg chg="addSp modSp new mod">
        <pc:chgData name="横田 将也" userId="56cb7ced-5cc5-450b-bf99-230b8a5e840f" providerId="ADAL" clId="{78549F90-BB6A-4971-9D11-7BF3545878B0}" dt="2025-09-02T12:08:21.304" v="2303" actId="207"/>
        <pc:sldMkLst>
          <pc:docMk/>
          <pc:sldMk cId="1448085439" sldId="281"/>
        </pc:sldMkLst>
      </pc:sldChg>
      <pc:sldChg chg="addSp modSp new mod">
        <pc:chgData name="横田 将也" userId="56cb7ced-5cc5-450b-bf99-230b8a5e840f" providerId="ADAL" clId="{78549F90-BB6A-4971-9D11-7BF3545878B0}" dt="2025-09-02T12:28:13.054" v="2623" actId="1037"/>
        <pc:sldMkLst>
          <pc:docMk/>
          <pc:sldMk cId="3256431870" sldId="282"/>
        </pc:sldMkLst>
      </pc:sldChg>
      <pc:sldChg chg="addSp modSp new mod">
        <pc:chgData name="横田 将也" userId="56cb7ced-5cc5-450b-bf99-230b8a5e840f" providerId="ADAL" clId="{78549F90-BB6A-4971-9D11-7BF3545878B0}" dt="2025-09-02T12:44:48.082" v="3030" actId="1076"/>
        <pc:sldMkLst>
          <pc:docMk/>
          <pc:sldMk cId="1408851034" sldId="283"/>
        </pc:sldMkLst>
      </pc:sldChg>
      <pc:sldChg chg="addSp modSp new mod">
        <pc:chgData name="横田 将也" userId="56cb7ced-5cc5-450b-bf99-230b8a5e840f" providerId="ADAL" clId="{78549F90-BB6A-4971-9D11-7BF3545878B0}" dt="2025-09-02T12:48:08.739" v="3176" actId="1076"/>
        <pc:sldMkLst>
          <pc:docMk/>
          <pc:sldMk cId="1901214818" sldId="284"/>
        </pc:sldMkLst>
      </pc:sldChg>
    </pc:docChg>
  </pc:docChgLst>
  <pc:docChgLst>
    <pc:chgData name="横田 将也" userId="56cb7ced-5cc5-450b-bf99-230b8a5e840f" providerId="ADAL" clId="{0B97F1CE-818B-4D2C-A494-6E5BC3230639}"/>
    <pc:docChg chg="undo custSel addSld delSld modSld sldOrd">
      <pc:chgData name="横田 将也" userId="56cb7ced-5cc5-450b-bf99-230b8a5e840f" providerId="ADAL" clId="{0B97F1CE-818B-4D2C-A494-6E5BC3230639}" dt="2025-11-18T09:22:32.262" v="7787" actId="1076"/>
      <pc:docMkLst>
        <pc:docMk/>
      </pc:docMkLst>
      <pc:sldChg chg="modSp add del mod">
        <pc:chgData name="横田 将也" userId="56cb7ced-5cc5-450b-bf99-230b8a5e840f" providerId="ADAL" clId="{0B97F1CE-818B-4D2C-A494-6E5BC3230639}" dt="2025-11-18T08:55:23.821" v="6201" actId="20577"/>
        <pc:sldMkLst>
          <pc:docMk/>
          <pc:sldMk cId="2135144597" sldId="256"/>
        </pc:sldMkLst>
        <pc:spChg chg="mod">
          <ac:chgData name="横田 将也" userId="56cb7ced-5cc5-450b-bf99-230b8a5e840f" providerId="ADAL" clId="{0B97F1CE-818B-4D2C-A494-6E5BC3230639}" dt="2025-11-18T08:55:23.821" v="6201" actId="20577"/>
          <ac:spMkLst>
            <pc:docMk/>
            <pc:sldMk cId="2135144597" sldId="256"/>
            <ac:spMk id="2" creationId="{83A54727-1384-55EF-2647-71B1A0E2892E}"/>
          </ac:spMkLst>
        </pc:spChg>
      </pc:sldChg>
      <pc:sldChg chg="del">
        <pc:chgData name="横田 将也" userId="56cb7ced-5cc5-450b-bf99-230b8a5e840f" providerId="ADAL" clId="{0B97F1CE-818B-4D2C-A494-6E5BC3230639}" dt="2025-11-18T08:53:21.406" v="6054" actId="47"/>
        <pc:sldMkLst>
          <pc:docMk/>
          <pc:sldMk cId="2869602119" sldId="257"/>
        </pc:sldMkLst>
      </pc:sldChg>
      <pc:sldChg chg="addSp modSp new mod">
        <pc:chgData name="横田 将也" userId="56cb7ced-5cc5-450b-bf99-230b8a5e840f" providerId="ADAL" clId="{0B97F1CE-818B-4D2C-A494-6E5BC3230639}" dt="2025-11-18T08:58:15.013" v="6275" actId="1076"/>
        <pc:sldMkLst>
          <pc:docMk/>
          <pc:sldMk cId="4071449391" sldId="257"/>
        </pc:sldMkLst>
        <pc:spChg chg="mod">
          <ac:chgData name="横田 将也" userId="56cb7ced-5cc5-450b-bf99-230b8a5e840f" providerId="ADAL" clId="{0B97F1CE-818B-4D2C-A494-6E5BC3230639}" dt="2025-11-18T08:56:48.246" v="6260" actId="1076"/>
          <ac:spMkLst>
            <pc:docMk/>
            <pc:sldMk cId="4071449391" sldId="257"/>
            <ac:spMk id="2" creationId="{52E70952-595F-3C4B-B820-53D76B335631}"/>
          </ac:spMkLst>
        </pc:spChg>
        <pc:spChg chg="add mod">
          <ac:chgData name="横田 将也" userId="56cb7ced-5cc5-450b-bf99-230b8a5e840f" providerId="ADAL" clId="{0B97F1CE-818B-4D2C-A494-6E5BC3230639}" dt="2025-11-18T08:58:15.013" v="6275" actId="1076"/>
          <ac:spMkLst>
            <pc:docMk/>
            <pc:sldMk cId="4071449391" sldId="257"/>
            <ac:spMk id="4" creationId="{D3311B91-14E4-DF52-5D7D-11854B72176F}"/>
          </ac:spMkLst>
        </pc:spChg>
        <pc:spChg chg="add mod">
          <ac:chgData name="横田 将也" userId="56cb7ced-5cc5-450b-bf99-230b8a5e840f" providerId="ADAL" clId="{0B97F1CE-818B-4D2C-A494-6E5BC3230639}" dt="2025-11-18T08:58:12.060" v="6274" actId="1076"/>
          <ac:spMkLst>
            <pc:docMk/>
            <pc:sldMk cId="4071449391" sldId="257"/>
            <ac:spMk id="6" creationId="{3DEBB4E5-F263-C8B7-4CB1-5F04DDAA6B72}"/>
          </ac:spMkLst>
        </pc:spChg>
      </pc:sldChg>
      <pc:sldChg chg="addSp delSp modSp new mod modAnim">
        <pc:chgData name="横田 将也" userId="56cb7ced-5cc5-450b-bf99-230b8a5e840f" providerId="ADAL" clId="{0B97F1CE-818B-4D2C-A494-6E5BC3230639}" dt="2025-11-18T09:11:07.345" v="6875" actId="14100"/>
        <pc:sldMkLst>
          <pc:docMk/>
          <pc:sldMk cId="2929854394" sldId="258"/>
        </pc:sldMkLst>
        <pc:spChg chg="mod">
          <ac:chgData name="横田 将也" userId="56cb7ced-5cc5-450b-bf99-230b8a5e840f" providerId="ADAL" clId="{0B97F1CE-818B-4D2C-A494-6E5BC3230639}" dt="2025-11-18T09:11:07.345" v="6875" actId="14100"/>
          <ac:spMkLst>
            <pc:docMk/>
            <pc:sldMk cId="2929854394" sldId="258"/>
            <ac:spMk id="2" creationId="{4D5B6151-B7CB-35B9-F88E-53A1D468189E}"/>
          </ac:spMkLst>
        </pc:spChg>
        <pc:spChg chg="add mod">
          <ac:chgData name="横田 将也" userId="56cb7ced-5cc5-450b-bf99-230b8a5e840f" providerId="ADAL" clId="{0B97F1CE-818B-4D2C-A494-6E5BC3230639}" dt="2025-11-18T09:10:16.511" v="6858" actId="1076"/>
          <ac:spMkLst>
            <pc:docMk/>
            <pc:sldMk cId="2929854394" sldId="258"/>
            <ac:spMk id="3" creationId="{A077649C-28B1-7A94-BB4A-EAE4B75575B6}"/>
          </ac:spMkLst>
        </pc:spChg>
        <pc:spChg chg="add del mod">
          <ac:chgData name="横田 将也" userId="56cb7ced-5cc5-450b-bf99-230b8a5e840f" providerId="ADAL" clId="{0B97F1CE-818B-4D2C-A494-6E5BC3230639}" dt="2025-11-18T09:08:01.972" v="6517" actId="478"/>
          <ac:spMkLst>
            <pc:docMk/>
            <pc:sldMk cId="2929854394" sldId="258"/>
            <ac:spMk id="5" creationId="{0DFEBAD8-970D-BDC0-112E-55E371147B00}"/>
          </ac:spMkLst>
        </pc:spChg>
      </pc:sldChg>
      <pc:sldChg chg="del">
        <pc:chgData name="横田 将也" userId="56cb7ced-5cc5-450b-bf99-230b8a5e840f" providerId="ADAL" clId="{0B97F1CE-818B-4D2C-A494-6E5BC3230639}" dt="2025-11-18T08:53:21.612" v="6055" actId="47"/>
        <pc:sldMkLst>
          <pc:docMk/>
          <pc:sldMk cId="4242753674" sldId="258"/>
        </pc:sldMkLst>
      </pc:sldChg>
      <pc:sldChg chg="del">
        <pc:chgData name="横田 将也" userId="56cb7ced-5cc5-450b-bf99-230b8a5e840f" providerId="ADAL" clId="{0B97F1CE-818B-4D2C-A494-6E5BC3230639}" dt="2025-11-18T08:53:25.093" v="6074" actId="47"/>
        <pc:sldMkLst>
          <pc:docMk/>
          <pc:sldMk cId="142078676" sldId="259"/>
        </pc:sldMkLst>
      </pc:sldChg>
      <pc:sldChg chg="modSp new mod">
        <pc:chgData name="横田 将也" userId="56cb7ced-5cc5-450b-bf99-230b8a5e840f" providerId="ADAL" clId="{0B97F1CE-818B-4D2C-A494-6E5BC3230639}" dt="2025-11-18T09:15:05.033" v="7305" actId="1076"/>
        <pc:sldMkLst>
          <pc:docMk/>
          <pc:sldMk cId="2138391045" sldId="259"/>
        </pc:sldMkLst>
        <pc:spChg chg="mod">
          <ac:chgData name="横田 将也" userId="56cb7ced-5cc5-450b-bf99-230b8a5e840f" providerId="ADAL" clId="{0B97F1CE-818B-4D2C-A494-6E5BC3230639}" dt="2025-11-18T09:15:05.033" v="7305" actId="1076"/>
          <ac:spMkLst>
            <pc:docMk/>
            <pc:sldMk cId="2138391045" sldId="259"/>
            <ac:spMk id="2" creationId="{449B23D2-1567-6BCE-A3DE-A63C5DE54AFE}"/>
          </ac:spMkLst>
        </pc:spChg>
      </pc:sldChg>
      <pc:sldChg chg="del">
        <pc:chgData name="横田 将也" userId="56cb7ced-5cc5-450b-bf99-230b8a5e840f" providerId="ADAL" clId="{0B97F1CE-818B-4D2C-A494-6E5BC3230639}" dt="2025-11-18T08:53:25.387" v="6075" actId="47"/>
        <pc:sldMkLst>
          <pc:docMk/>
          <pc:sldMk cId="1227038273" sldId="260"/>
        </pc:sldMkLst>
      </pc:sldChg>
      <pc:sldChg chg="addSp delSp modSp add mod ord">
        <pc:chgData name="横田 将也" userId="56cb7ced-5cc5-450b-bf99-230b8a5e840f" providerId="ADAL" clId="{0B97F1CE-818B-4D2C-A494-6E5BC3230639}" dt="2025-11-18T09:11:29.951" v="6881" actId="1076"/>
        <pc:sldMkLst>
          <pc:docMk/>
          <pc:sldMk cId="1704207727" sldId="260"/>
        </pc:sldMkLst>
        <pc:spChg chg="del">
          <ac:chgData name="横田 将也" userId="56cb7ced-5cc5-450b-bf99-230b8a5e840f" providerId="ADAL" clId="{0B97F1CE-818B-4D2C-A494-6E5BC3230639}" dt="2025-11-18T09:10:48.795" v="6863" actId="478"/>
          <ac:spMkLst>
            <pc:docMk/>
            <pc:sldMk cId="1704207727" sldId="260"/>
            <ac:spMk id="4" creationId="{535FDE4C-8540-4FA7-85FA-A477CE207D14}"/>
          </ac:spMkLst>
        </pc:spChg>
        <pc:spChg chg="add mod">
          <ac:chgData name="横田 将也" userId="56cb7ced-5cc5-450b-bf99-230b8a5e840f" providerId="ADAL" clId="{0B97F1CE-818B-4D2C-A494-6E5BC3230639}" dt="2025-11-18T09:11:29.951" v="6881" actId="1076"/>
          <ac:spMkLst>
            <pc:docMk/>
            <pc:sldMk cId="1704207727" sldId="260"/>
            <ac:spMk id="5" creationId="{BC37E5A3-B471-9EB7-F5BD-9CA5C4EC73A1}"/>
          </ac:spMkLst>
        </pc:spChg>
        <pc:spChg chg="del">
          <ac:chgData name="横田 将也" userId="56cb7ced-5cc5-450b-bf99-230b8a5e840f" providerId="ADAL" clId="{0B97F1CE-818B-4D2C-A494-6E5BC3230639}" dt="2025-11-18T09:10:47.299" v="6862" actId="478"/>
          <ac:spMkLst>
            <pc:docMk/>
            <pc:sldMk cId="1704207727" sldId="260"/>
            <ac:spMk id="6" creationId="{10AB9251-3185-7328-F254-A99D08133CA3}"/>
          </ac:spMkLst>
        </pc:spChg>
      </pc:sldChg>
      <pc:sldChg chg="modSp add mod ord modAnim">
        <pc:chgData name="横田 将也" userId="56cb7ced-5cc5-450b-bf99-230b8a5e840f" providerId="ADAL" clId="{0B97F1CE-818B-4D2C-A494-6E5BC3230639}" dt="2025-11-18T09:13:42.317" v="7211"/>
        <pc:sldMkLst>
          <pc:docMk/>
          <pc:sldMk cId="583378857" sldId="261"/>
        </pc:sldMkLst>
        <pc:spChg chg="mod">
          <ac:chgData name="横田 将也" userId="56cb7ced-5cc5-450b-bf99-230b8a5e840f" providerId="ADAL" clId="{0B97F1CE-818B-4D2C-A494-6E5BC3230639}" dt="2025-11-18T09:13:32.446" v="7210" actId="1076"/>
          <ac:spMkLst>
            <pc:docMk/>
            <pc:sldMk cId="583378857" sldId="261"/>
            <ac:spMk id="3" creationId="{9AD63AE4-D7D0-21B8-5D47-EECD959A30A1}"/>
          </ac:spMkLst>
        </pc:spChg>
      </pc:sldChg>
      <pc:sldChg chg="del">
        <pc:chgData name="横田 将也" userId="56cb7ced-5cc5-450b-bf99-230b8a5e840f" providerId="ADAL" clId="{0B97F1CE-818B-4D2C-A494-6E5BC3230639}" dt="2025-11-18T08:53:21.803" v="6056" actId="47"/>
        <pc:sldMkLst>
          <pc:docMk/>
          <pc:sldMk cId="1706772216" sldId="261"/>
        </pc:sldMkLst>
      </pc:sldChg>
      <pc:sldChg chg="modSp add mod ord">
        <pc:chgData name="横田 将也" userId="56cb7ced-5cc5-450b-bf99-230b8a5e840f" providerId="ADAL" clId="{0B97F1CE-818B-4D2C-A494-6E5BC3230639}" dt="2025-11-18T09:14:33.987" v="7218" actId="1076"/>
        <pc:sldMkLst>
          <pc:docMk/>
          <pc:sldMk cId="1558664601" sldId="262"/>
        </pc:sldMkLst>
        <pc:spChg chg="mod">
          <ac:chgData name="横田 将也" userId="56cb7ced-5cc5-450b-bf99-230b8a5e840f" providerId="ADAL" clId="{0B97F1CE-818B-4D2C-A494-6E5BC3230639}" dt="2025-11-18T09:14:33.987" v="7218" actId="1076"/>
          <ac:spMkLst>
            <pc:docMk/>
            <pc:sldMk cId="1558664601" sldId="262"/>
            <ac:spMk id="5" creationId="{925F7026-2797-2B62-82FC-F68690D11793}"/>
          </ac:spMkLst>
        </pc:spChg>
      </pc:sldChg>
      <pc:sldChg chg="del">
        <pc:chgData name="横田 将也" userId="56cb7ced-5cc5-450b-bf99-230b8a5e840f" providerId="ADAL" clId="{0B97F1CE-818B-4D2C-A494-6E5BC3230639}" dt="2025-11-18T08:53:22.027" v="6057" actId="47"/>
        <pc:sldMkLst>
          <pc:docMk/>
          <pc:sldMk cId="3932884220" sldId="262"/>
        </pc:sldMkLst>
      </pc:sldChg>
      <pc:sldChg chg="addSp modSp new mod">
        <pc:chgData name="横田 将也" userId="56cb7ced-5cc5-450b-bf99-230b8a5e840f" providerId="ADAL" clId="{0B97F1CE-818B-4D2C-A494-6E5BC3230639}" dt="2025-11-18T09:17:39.871" v="7412" actId="1076"/>
        <pc:sldMkLst>
          <pc:docMk/>
          <pc:sldMk cId="77442831" sldId="263"/>
        </pc:sldMkLst>
        <pc:spChg chg="mod">
          <ac:chgData name="横田 将也" userId="56cb7ced-5cc5-450b-bf99-230b8a5e840f" providerId="ADAL" clId="{0B97F1CE-818B-4D2C-A494-6E5BC3230639}" dt="2025-11-18T09:16:06.476" v="7344" actId="1076"/>
          <ac:spMkLst>
            <pc:docMk/>
            <pc:sldMk cId="77442831" sldId="263"/>
            <ac:spMk id="2" creationId="{0A7CA71E-DBBA-B74C-63DE-75A02B09488F}"/>
          </ac:spMkLst>
        </pc:spChg>
        <pc:spChg chg="add mod">
          <ac:chgData name="横田 将也" userId="56cb7ced-5cc5-450b-bf99-230b8a5e840f" providerId="ADAL" clId="{0B97F1CE-818B-4D2C-A494-6E5BC3230639}" dt="2025-11-18T09:16:53.063" v="7371" actId="1076"/>
          <ac:spMkLst>
            <pc:docMk/>
            <pc:sldMk cId="77442831" sldId="263"/>
            <ac:spMk id="3" creationId="{5F8A95C9-F512-3E38-2871-2258A516F874}"/>
          </ac:spMkLst>
        </pc:spChg>
        <pc:spChg chg="add mod">
          <ac:chgData name="横田 将也" userId="56cb7ced-5cc5-450b-bf99-230b8a5e840f" providerId="ADAL" clId="{0B97F1CE-818B-4D2C-A494-6E5BC3230639}" dt="2025-11-18T09:17:09.206" v="7388" actId="207"/>
          <ac:spMkLst>
            <pc:docMk/>
            <pc:sldMk cId="77442831" sldId="263"/>
            <ac:spMk id="4" creationId="{00BF9499-6206-C9DC-932B-2B9A67613782}"/>
          </ac:spMkLst>
        </pc:spChg>
        <pc:spChg chg="add mod">
          <ac:chgData name="横田 将也" userId="56cb7ced-5cc5-450b-bf99-230b8a5e840f" providerId="ADAL" clId="{0B97F1CE-818B-4D2C-A494-6E5BC3230639}" dt="2025-11-18T09:17:39.871" v="7412" actId="1076"/>
          <ac:spMkLst>
            <pc:docMk/>
            <pc:sldMk cId="77442831" sldId="263"/>
            <ac:spMk id="5" creationId="{5929E295-20BD-3D4F-E0F6-62F4BE07FF66}"/>
          </ac:spMkLst>
        </pc:spChg>
      </pc:sldChg>
      <pc:sldChg chg="del">
        <pc:chgData name="横田 将也" userId="56cb7ced-5cc5-450b-bf99-230b8a5e840f" providerId="ADAL" clId="{0B97F1CE-818B-4D2C-A494-6E5BC3230639}" dt="2025-11-18T08:53:22.186" v="6058" actId="47"/>
        <pc:sldMkLst>
          <pc:docMk/>
          <pc:sldMk cId="2125662344" sldId="263"/>
        </pc:sldMkLst>
      </pc:sldChg>
      <pc:sldChg chg="del">
        <pc:chgData name="横田 将也" userId="56cb7ced-5cc5-450b-bf99-230b8a5e840f" providerId="ADAL" clId="{0B97F1CE-818B-4D2C-A494-6E5BC3230639}" dt="2025-11-18T08:53:22.382" v="6059" actId="47"/>
        <pc:sldMkLst>
          <pc:docMk/>
          <pc:sldMk cId="2029308923" sldId="264"/>
        </pc:sldMkLst>
      </pc:sldChg>
      <pc:sldChg chg="modSp new mod">
        <pc:chgData name="横田 将也" userId="56cb7ced-5cc5-450b-bf99-230b8a5e840f" providerId="ADAL" clId="{0B97F1CE-818B-4D2C-A494-6E5BC3230639}" dt="2025-11-18T09:18:36.784" v="7509" actId="1076"/>
        <pc:sldMkLst>
          <pc:docMk/>
          <pc:sldMk cId="3254607587" sldId="264"/>
        </pc:sldMkLst>
        <pc:spChg chg="mod">
          <ac:chgData name="横田 将也" userId="56cb7ced-5cc5-450b-bf99-230b8a5e840f" providerId="ADAL" clId="{0B97F1CE-818B-4D2C-A494-6E5BC3230639}" dt="2025-11-18T09:18:36.784" v="7509" actId="1076"/>
          <ac:spMkLst>
            <pc:docMk/>
            <pc:sldMk cId="3254607587" sldId="264"/>
            <ac:spMk id="2" creationId="{B32372CF-C8A8-686C-7361-5B3E57A93E23}"/>
          </ac:spMkLst>
        </pc:spChg>
      </pc:sldChg>
      <pc:sldChg chg="modSp new mod">
        <pc:chgData name="横田 将也" userId="56cb7ced-5cc5-450b-bf99-230b8a5e840f" providerId="ADAL" clId="{0B97F1CE-818B-4D2C-A494-6E5BC3230639}" dt="2025-11-18T09:20:14.934" v="7682" actId="14100"/>
        <pc:sldMkLst>
          <pc:docMk/>
          <pc:sldMk cId="272131412" sldId="265"/>
        </pc:sldMkLst>
        <pc:spChg chg="mod">
          <ac:chgData name="横田 将也" userId="56cb7ced-5cc5-450b-bf99-230b8a5e840f" providerId="ADAL" clId="{0B97F1CE-818B-4D2C-A494-6E5BC3230639}" dt="2025-11-18T09:20:14.934" v="7682" actId="14100"/>
          <ac:spMkLst>
            <pc:docMk/>
            <pc:sldMk cId="272131412" sldId="265"/>
            <ac:spMk id="2" creationId="{8B6EB05B-74DB-8B34-1141-412D3990E71B}"/>
          </ac:spMkLst>
        </pc:spChg>
      </pc:sldChg>
      <pc:sldChg chg="del">
        <pc:chgData name="横田 将也" userId="56cb7ced-5cc5-450b-bf99-230b8a5e840f" providerId="ADAL" clId="{0B97F1CE-818B-4D2C-A494-6E5BC3230639}" dt="2025-11-18T08:53:22.535" v="6060" actId="47"/>
        <pc:sldMkLst>
          <pc:docMk/>
          <pc:sldMk cId="1477553682" sldId="265"/>
        </pc:sldMkLst>
      </pc:sldChg>
      <pc:sldChg chg="modSp new mod">
        <pc:chgData name="横田 将也" userId="56cb7ced-5cc5-450b-bf99-230b8a5e840f" providerId="ADAL" clId="{0B97F1CE-818B-4D2C-A494-6E5BC3230639}" dt="2025-11-18T09:22:32.262" v="7787" actId="1076"/>
        <pc:sldMkLst>
          <pc:docMk/>
          <pc:sldMk cId="362694747" sldId="266"/>
        </pc:sldMkLst>
        <pc:spChg chg="mod">
          <ac:chgData name="横田 将也" userId="56cb7ced-5cc5-450b-bf99-230b8a5e840f" providerId="ADAL" clId="{0B97F1CE-818B-4D2C-A494-6E5BC3230639}" dt="2025-11-18T09:22:32.262" v="7787" actId="1076"/>
          <ac:spMkLst>
            <pc:docMk/>
            <pc:sldMk cId="362694747" sldId="266"/>
            <ac:spMk id="2" creationId="{BFEB3EFD-1340-E4A3-9990-2C8679BF62A5}"/>
          </ac:spMkLst>
        </pc:spChg>
      </pc:sldChg>
      <pc:sldChg chg="del">
        <pc:chgData name="横田 将也" userId="56cb7ced-5cc5-450b-bf99-230b8a5e840f" providerId="ADAL" clId="{0B97F1CE-818B-4D2C-A494-6E5BC3230639}" dt="2025-11-18T08:53:23.091" v="6062" actId="47"/>
        <pc:sldMkLst>
          <pc:docMk/>
          <pc:sldMk cId="1836655609" sldId="266"/>
        </pc:sldMkLst>
      </pc:sldChg>
      <pc:sldChg chg="del">
        <pc:chgData name="横田 将也" userId="56cb7ced-5cc5-450b-bf99-230b8a5e840f" providerId="ADAL" clId="{0B97F1CE-818B-4D2C-A494-6E5BC3230639}" dt="2025-11-18T08:53:23.122" v="6063" actId="47"/>
        <pc:sldMkLst>
          <pc:docMk/>
          <pc:sldMk cId="2011486929" sldId="267"/>
        </pc:sldMkLst>
      </pc:sldChg>
      <pc:sldChg chg="del">
        <pc:chgData name="横田 将也" userId="56cb7ced-5cc5-450b-bf99-230b8a5e840f" providerId="ADAL" clId="{0B97F1CE-818B-4D2C-A494-6E5BC3230639}" dt="2025-11-18T08:53:23.632" v="6066" actId="47"/>
        <pc:sldMkLst>
          <pc:docMk/>
          <pc:sldMk cId="216273617" sldId="268"/>
        </pc:sldMkLst>
      </pc:sldChg>
      <pc:sldChg chg="del">
        <pc:chgData name="横田 将也" userId="56cb7ced-5cc5-450b-bf99-230b8a5e840f" providerId="ADAL" clId="{0B97F1CE-818B-4D2C-A494-6E5BC3230639}" dt="2025-11-18T08:53:23.899" v="6067" actId="47"/>
        <pc:sldMkLst>
          <pc:docMk/>
          <pc:sldMk cId="2687977262" sldId="269"/>
        </pc:sldMkLst>
      </pc:sldChg>
      <pc:sldChg chg="del">
        <pc:chgData name="横田 将也" userId="56cb7ced-5cc5-450b-bf99-230b8a5e840f" providerId="ADAL" clId="{0B97F1CE-818B-4D2C-A494-6E5BC3230639}" dt="2025-11-18T08:53:23.985" v="6068" actId="47"/>
        <pc:sldMkLst>
          <pc:docMk/>
          <pc:sldMk cId="2359490868" sldId="270"/>
        </pc:sldMkLst>
      </pc:sldChg>
      <pc:sldChg chg="del">
        <pc:chgData name="横田 将也" userId="56cb7ced-5cc5-450b-bf99-230b8a5e840f" providerId="ADAL" clId="{0B97F1CE-818B-4D2C-A494-6E5BC3230639}" dt="2025-11-18T08:53:24.250" v="6069" actId="47"/>
        <pc:sldMkLst>
          <pc:docMk/>
          <pc:sldMk cId="756279052" sldId="271"/>
        </pc:sldMkLst>
      </pc:sldChg>
      <pc:sldChg chg="del">
        <pc:chgData name="横田 将也" userId="56cb7ced-5cc5-450b-bf99-230b8a5e840f" providerId="ADAL" clId="{0B97F1CE-818B-4D2C-A494-6E5BC3230639}" dt="2025-11-18T08:53:24.346" v="6070" actId="47"/>
        <pc:sldMkLst>
          <pc:docMk/>
          <pc:sldMk cId="3813586653" sldId="272"/>
        </pc:sldMkLst>
      </pc:sldChg>
      <pc:sldChg chg="del">
        <pc:chgData name="横田 将也" userId="56cb7ced-5cc5-450b-bf99-230b8a5e840f" providerId="ADAL" clId="{0B97F1CE-818B-4D2C-A494-6E5BC3230639}" dt="2025-11-18T08:53:24.553" v="6071" actId="47"/>
        <pc:sldMkLst>
          <pc:docMk/>
          <pc:sldMk cId="601823355" sldId="273"/>
        </pc:sldMkLst>
      </pc:sldChg>
      <pc:sldChg chg="del">
        <pc:chgData name="横田 将也" userId="56cb7ced-5cc5-450b-bf99-230b8a5e840f" providerId="ADAL" clId="{0B97F1CE-818B-4D2C-A494-6E5BC3230639}" dt="2025-11-18T08:53:24.744" v="6072" actId="47"/>
        <pc:sldMkLst>
          <pc:docMk/>
          <pc:sldMk cId="3073580472" sldId="274"/>
        </pc:sldMkLst>
      </pc:sldChg>
      <pc:sldChg chg="del">
        <pc:chgData name="横田 将也" userId="56cb7ced-5cc5-450b-bf99-230b8a5e840f" providerId="ADAL" clId="{0B97F1CE-818B-4D2C-A494-6E5BC3230639}" dt="2025-11-18T08:53:20.529" v="6052" actId="47"/>
        <pc:sldMkLst>
          <pc:docMk/>
          <pc:sldMk cId="1535432169" sldId="275"/>
        </pc:sldMkLst>
      </pc:sldChg>
      <pc:sldChg chg="del">
        <pc:chgData name="横田 将也" userId="56cb7ced-5cc5-450b-bf99-230b8a5e840f" providerId="ADAL" clId="{0B97F1CE-818B-4D2C-A494-6E5BC3230639}" dt="2025-11-18T08:53:21.135" v="6053" actId="47"/>
        <pc:sldMkLst>
          <pc:docMk/>
          <pc:sldMk cId="1275134271" sldId="276"/>
        </pc:sldMkLst>
      </pc:sldChg>
      <pc:sldChg chg="del">
        <pc:chgData name="横田 将也" userId="56cb7ced-5cc5-450b-bf99-230b8a5e840f" providerId="ADAL" clId="{0B97F1CE-818B-4D2C-A494-6E5BC3230639}" dt="2025-11-18T08:53:22.726" v="6061" actId="47"/>
        <pc:sldMkLst>
          <pc:docMk/>
          <pc:sldMk cId="413697306" sldId="277"/>
        </pc:sldMkLst>
      </pc:sldChg>
      <pc:sldChg chg="del">
        <pc:chgData name="横田 将也" userId="56cb7ced-5cc5-450b-bf99-230b8a5e840f" providerId="ADAL" clId="{0B97F1CE-818B-4D2C-A494-6E5BC3230639}" dt="2025-11-18T08:53:23.265" v="6064" actId="47"/>
        <pc:sldMkLst>
          <pc:docMk/>
          <pc:sldMk cId="1648280487" sldId="278"/>
        </pc:sldMkLst>
      </pc:sldChg>
      <pc:sldChg chg="del">
        <pc:chgData name="横田 将也" userId="56cb7ced-5cc5-450b-bf99-230b8a5e840f" providerId="ADAL" clId="{0B97F1CE-818B-4D2C-A494-6E5BC3230639}" dt="2025-11-18T08:53:23.534" v="6065" actId="47"/>
        <pc:sldMkLst>
          <pc:docMk/>
          <pc:sldMk cId="2185577395" sldId="279"/>
        </pc:sldMkLst>
      </pc:sldChg>
      <pc:sldChg chg="del">
        <pc:chgData name="横田 将也" userId="56cb7ced-5cc5-450b-bf99-230b8a5e840f" providerId="ADAL" clId="{0B97F1CE-818B-4D2C-A494-6E5BC3230639}" dt="2025-11-18T08:53:24.919" v="6073" actId="47"/>
        <pc:sldMkLst>
          <pc:docMk/>
          <pc:sldMk cId="3878173395" sldId="280"/>
        </pc:sldMkLst>
      </pc:sldChg>
      <pc:sldChg chg="del">
        <pc:chgData name="横田 将也" userId="56cb7ced-5cc5-450b-bf99-230b8a5e840f" providerId="ADAL" clId="{0B97F1CE-818B-4D2C-A494-6E5BC3230639}" dt="2025-11-18T08:53:25.570" v="6076" actId="47"/>
        <pc:sldMkLst>
          <pc:docMk/>
          <pc:sldMk cId="1448085439" sldId="281"/>
        </pc:sldMkLst>
      </pc:sldChg>
      <pc:sldChg chg="del">
        <pc:chgData name="横田 将也" userId="56cb7ced-5cc5-450b-bf99-230b8a5e840f" providerId="ADAL" clId="{0B97F1CE-818B-4D2C-A494-6E5BC3230639}" dt="2025-11-18T08:53:25.728" v="6077" actId="47"/>
        <pc:sldMkLst>
          <pc:docMk/>
          <pc:sldMk cId="3256431870" sldId="282"/>
        </pc:sldMkLst>
      </pc:sldChg>
      <pc:sldChg chg="del">
        <pc:chgData name="横田 将也" userId="56cb7ced-5cc5-450b-bf99-230b8a5e840f" providerId="ADAL" clId="{0B97F1CE-818B-4D2C-A494-6E5BC3230639}" dt="2025-11-18T08:53:25.965" v="6078" actId="47"/>
        <pc:sldMkLst>
          <pc:docMk/>
          <pc:sldMk cId="1408851034" sldId="283"/>
        </pc:sldMkLst>
      </pc:sldChg>
      <pc:sldChg chg="del">
        <pc:chgData name="横田 将也" userId="56cb7ced-5cc5-450b-bf99-230b8a5e840f" providerId="ADAL" clId="{0B97F1CE-818B-4D2C-A494-6E5BC3230639}" dt="2025-11-18T08:53:26.123" v="6079" actId="47"/>
        <pc:sldMkLst>
          <pc:docMk/>
          <pc:sldMk cId="1901214818" sldId="284"/>
        </pc:sldMkLst>
      </pc:sldChg>
      <pc:sldChg chg="del">
        <pc:chgData name="横田 将也" userId="56cb7ced-5cc5-450b-bf99-230b8a5e840f" providerId="ADAL" clId="{0B97F1CE-818B-4D2C-A494-6E5BC3230639}" dt="2025-11-18T08:53:26.202" v="6080" actId="47"/>
        <pc:sldMkLst>
          <pc:docMk/>
          <pc:sldMk cId="2687260514" sldId="285"/>
        </pc:sldMkLst>
      </pc:sldChg>
      <pc:sldChg chg="del">
        <pc:chgData name="横田 将也" userId="56cb7ced-5cc5-450b-bf99-230b8a5e840f" providerId="ADAL" clId="{0B97F1CE-818B-4D2C-A494-6E5BC3230639}" dt="2025-11-18T08:53:26.388" v="6081" actId="47"/>
        <pc:sldMkLst>
          <pc:docMk/>
          <pc:sldMk cId="3520718464" sldId="286"/>
        </pc:sldMkLst>
      </pc:sldChg>
      <pc:sldChg chg="del">
        <pc:chgData name="横田 将也" userId="56cb7ced-5cc5-450b-bf99-230b8a5e840f" providerId="ADAL" clId="{0B97F1CE-818B-4D2C-A494-6E5BC3230639}" dt="2025-11-18T08:53:26.566" v="6082" actId="47"/>
        <pc:sldMkLst>
          <pc:docMk/>
          <pc:sldMk cId="846794995" sldId="287"/>
        </pc:sldMkLst>
      </pc:sldChg>
      <pc:sldChg chg="del">
        <pc:chgData name="横田 将也" userId="56cb7ced-5cc5-450b-bf99-230b8a5e840f" providerId="ADAL" clId="{0B97F1CE-818B-4D2C-A494-6E5BC3230639}" dt="2025-11-18T08:53:26.758" v="6083" actId="47"/>
        <pc:sldMkLst>
          <pc:docMk/>
          <pc:sldMk cId="2851150491" sldId="288"/>
        </pc:sldMkLst>
      </pc:sldChg>
      <pc:sldChg chg="del">
        <pc:chgData name="横田 将也" userId="56cb7ced-5cc5-450b-bf99-230b8a5e840f" providerId="ADAL" clId="{0B97F1CE-818B-4D2C-A494-6E5BC3230639}" dt="2025-11-18T08:53:26.932" v="6084" actId="47"/>
        <pc:sldMkLst>
          <pc:docMk/>
          <pc:sldMk cId="627350458" sldId="289"/>
        </pc:sldMkLst>
      </pc:sldChg>
      <pc:sldChg chg="del">
        <pc:chgData name="横田 将也" userId="56cb7ced-5cc5-450b-bf99-230b8a5e840f" providerId="ADAL" clId="{0B97F1CE-818B-4D2C-A494-6E5BC3230639}" dt="2025-11-18T08:53:27.107" v="6085" actId="47"/>
        <pc:sldMkLst>
          <pc:docMk/>
          <pc:sldMk cId="3194694263" sldId="290"/>
        </pc:sldMkLst>
      </pc:sldChg>
      <pc:sldChg chg="del">
        <pc:chgData name="横田 将也" userId="56cb7ced-5cc5-450b-bf99-230b8a5e840f" providerId="ADAL" clId="{0B97F1CE-818B-4D2C-A494-6E5BC3230639}" dt="2025-11-18T08:53:27.297" v="6086" actId="47"/>
        <pc:sldMkLst>
          <pc:docMk/>
          <pc:sldMk cId="1248887926" sldId="291"/>
        </pc:sldMkLst>
      </pc:sldChg>
      <pc:sldChg chg="del">
        <pc:chgData name="横田 将也" userId="56cb7ced-5cc5-450b-bf99-230b8a5e840f" providerId="ADAL" clId="{0B97F1CE-818B-4D2C-A494-6E5BC3230639}" dt="2025-11-18T08:53:27.879" v="6089" actId="47"/>
        <pc:sldMkLst>
          <pc:docMk/>
          <pc:sldMk cId="3021849584" sldId="292"/>
        </pc:sldMkLst>
      </pc:sldChg>
      <pc:sldChg chg="del">
        <pc:chgData name="横田 将也" userId="56cb7ced-5cc5-450b-bf99-230b8a5e840f" providerId="ADAL" clId="{0B97F1CE-818B-4D2C-A494-6E5BC3230639}" dt="2025-11-18T08:53:28.057" v="6090" actId="47"/>
        <pc:sldMkLst>
          <pc:docMk/>
          <pc:sldMk cId="3828775582" sldId="293"/>
        </pc:sldMkLst>
      </pc:sldChg>
      <pc:sldChg chg="del">
        <pc:chgData name="横田 将也" userId="56cb7ced-5cc5-450b-bf99-230b8a5e840f" providerId="ADAL" clId="{0B97F1CE-818B-4D2C-A494-6E5BC3230639}" dt="2025-11-18T08:53:28.421" v="6092" actId="47"/>
        <pc:sldMkLst>
          <pc:docMk/>
          <pc:sldMk cId="969275291" sldId="294"/>
        </pc:sldMkLst>
      </pc:sldChg>
      <pc:sldChg chg="del">
        <pc:chgData name="横田 将也" userId="56cb7ced-5cc5-450b-bf99-230b8a5e840f" providerId="ADAL" clId="{0B97F1CE-818B-4D2C-A494-6E5BC3230639}" dt="2025-11-18T08:53:28.596" v="6093" actId="47"/>
        <pc:sldMkLst>
          <pc:docMk/>
          <pc:sldMk cId="3113873323" sldId="295"/>
        </pc:sldMkLst>
      </pc:sldChg>
      <pc:sldChg chg="del">
        <pc:chgData name="横田 将也" userId="56cb7ced-5cc5-450b-bf99-230b8a5e840f" providerId="ADAL" clId="{0B97F1CE-818B-4D2C-A494-6E5BC3230639}" dt="2025-11-18T08:53:28.772" v="6094" actId="47"/>
        <pc:sldMkLst>
          <pc:docMk/>
          <pc:sldMk cId="756620013" sldId="296"/>
        </pc:sldMkLst>
      </pc:sldChg>
      <pc:sldChg chg="del">
        <pc:chgData name="横田 将也" userId="56cb7ced-5cc5-450b-bf99-230b8a5e840f" providerId="ADAL" clId="{0B97F1CE-818B-4D2C-A494-6E5BC3230639}" dt="2025-11-18T08:53:29.140" v="6096" actId="47"/>
        <pc:sldMkLst>
          <pc:docMk/>
          <pc:sldMk cId="3041560443" sldId="297"/>
        </pc:sldMkLst>
      </pc:sldChg>
      <pc:sldChg chg="del">
        <pc:chgData name="横田 将也" userId="56cb7ced-5cc5-450b-bf99-230b8a5e840f" providerId="ADAL" clId="{0B97F1CE-818B-4D2C-A494-6E5BC3230639}" dt="2025-11-18T08:53:29.548" v="6098" actId="47"/>
        <pc:sldMkLst>
          <pc:docMk/>
          <pc:sldMk cId="2117862371" sldId="298"/>
        </pc:sldMkLst>
      </pc:sldChg>
      <pc:sldChg chg="del">
        <pc:chgData name="横田 将也" userId="56cb7ced-5cc5-450b-bf99-230b8a5e840f" providerId="ADAL" clId="{0B97F1CE-818B-4D2C-A494-6E5BC3230639}" dt="2025-11-18T08:53:29.770" v="6099" actId="47"/>
        <pc:sldMkLst>
          <pc:docMk/>
          <pc:sldMk cId="3639643011" sldId="299"/>
        </pc:sldMkLst>
      </pc:sldChg>
      <pc:sldChg chg="del">
        <pc:chgData name="横田 将也" userId="56cb7ced-5cc5-450b-bf99-230b8a5e840f" providerId="ADAL" clId="{0B97F1CE-818B-4D2C-A494-6E5BC3230639}" dt="2025-11-18T08:53:27.489" v="6087" actId="47"/>
        <pc:sldMkLst>
          <pc:docMk/>
          <pc:sldMk cId="831767677" sldId="300"/>
        </pc:sldMkLst>
      </pc:sldChg>
      <pc:sldChg chg="del">
        <pc:chgData name="横田 将也" userId="56cb7ced-5cc5-450b-bf99-230b8a5e840f" providerId="ADAL" clId="{0B97F1CE-818B-4D2C-A494-6E5BC3230639}" dt="2025-11-18T08:53:27.692" v="6088" actId="47"/>
        <pc:sldMkLst>
          <pc:docMk/>
          <pc:sldMk cId="209270376" sldId="301"/>
        </pc:sldMkLst>
      </pc:sldChg>
      <pc:sldChg chg="del">
        <pc:chgData name="横田 将也" userId="56cb7ced-5cc5-450b-bf99-230b8a5e840f" providerId="ADAL" clId="{0B97F1CE-818B-4D2C-A494-6E5BC3230639}" dt="2025-11-18T08:53:28.279" v="6091" actId="47"/>
        <pc:sldMkLst>
          <pc:docMk/>
          <pc:sldMk cId="568960698" sldId="302"/>
        </pc:sldMkLst>
      </pc:sldChg>
      <pc:sldChg chg="del">
        <pc:chgData name="横田 将也" userId="56cb7ced-5cc5-450b-bf99-230b8a5e840f" providerId="ADAL" clId="{0B97F1CE-818B-4D2C-A494-6E5BC3230639}" dt="2025-11-18T08:53:28.966" v="6095" actId="47"/>
        <pc:sldMkLst>
          <pc:docMk/>
          <pc:sldMk cId="1014560458" sldId="303"/>
        </pc:sldMkLst>
      </pc:sldChg>
      <pc:sldChg chg="del">
        <pc:chgData name="横田 将也" userId="56cb7ced-5cc5-450b-bf99-230b8a5e840f" providerId="ADAL" clId="{0B97F1CE-818B-4D2C-A494-6E5BC3230639}" dt="2025-11-18T08:53:29.337" v="6097" actId="47"/>
        <pc:sldMkLst>
          <pc:docMk/>
          <pc:sldMk cId="2924245304" sldId="304"/>
        </pc:sldMkLst>
      </pc:sldChg>
      <pc:sldChg chg="del">
        <pc:chgData name="横田 将也" userId="56cb7ced-5cc5-450b-bf99-230b8a5e840f" providerId="ADAL" clId="{0B97F1CE-818B-4D2C-A494-6E5BC3230639}" dt="2025-11-18T08:53:29.865" v="6100" actId="47"/>
        <pc:sldMkLst>
          <pc:docMk/>
          <pc:sldMk cId="2037949394" sldId="305"/>
        </pc:sldMkLst>
      </pc:sldChg>
      <pc:sldChg chg="del">
        <pc:chgData name="横田 将也" userId="56cb7ced-5cc5-450b-bf99-230b8a5e840f" providerId="ADAL" clId="{0B97F1CE-818B-4D2C-A494-6E5BC3230639}" dt="2025-11-18T08:53:30.042" v="6101" actId="47"/>
        <pc:sldMkLst>
          <pc:docMk/>
          <pc:sldMk cId="1663635445" sldId="306"/>
        </pc:sldMkLst>
      </pc:sldChg>
      <pc:sldChg chg="del">
        <pc:chgData name="横田 将也" userId="56cb7ced-5cc5-450b-bf99-230b8a5e840f" providerId="ADAL" clId="{0B97F1CE-818B-4D2C-A494-6E5BC3230639}" dt="2025-11-18T08:53:30.182" v="6102" actId="47"/>
        <pc:sldMkLst>
          <pc:docMk/>
          <pc:sldMk cId="2147924161" sldId="307"/>
        </pc:sldMkLst>
      </pc:sldChg>
      <pc:sldChg chg="del">
        <pc:chgData name="横田 将也" userId="56cb7ced-5cc5-450b-bf99-230b8a5e840f" providerId="ADAL" clId="{0B97F1CE-818B-4D2C-A494-6E5BC3230639}" dt="2025-11-18T08:53:30.399" v="6103" actId="47"/>
        <pc:sldMkLst>
          <pc:docMk/>
          <pc:sldMk cId="3537869477" sldId="308"/>
        </pc:sldMkLst>
      </pc:sldChg>
      <pc:sldChg chg="del">
        <pc:chgData name="横田 将也" userId="56cb7ced-5cc5-450b-bf99-230b8a5e840f" providerId="ADAL" clId="{0B97F1CE-818B-4D2C-A494-6E5BC3230639}" dt="2025-11-18T08:53:30.595" v="6104" actId="47"/>
        <pc:sldMkLst>
          <pc:docMk/>
          <pc:sldMk cId="3361657286" sldId="309"/>
        </pc:sldMkLst>
      </pc:sldChg>
      <pc:sldChg chg="del">
        <pc:chgData name="横田 将也" userId="56cb7ced-5cc5-450b-bf99-230b8a5e840f" providerId="ADAL" clId="{0B97F1CE-818B-4D2C-A494-6E5BC3230639}" dt="2025-11-18T08:53:30.723" v="6105" actId="47"/>
        <pc:sldMkLst>
          <pc:docMk/>
          <pc:sldMk cId="1474874910" sldId="310"/>
        </pc:sldMkLst>
      </pc:sldChg>
      <pc:sldChg chg="del">
        <pc:chgData name="横田 将也" userId="56cb7ced-5cc5-450b-bf99-230b8a5e840f" providerId="ADAL" clId="{0B97F1CE-818B-4D2C-A494-6E5BC3230639}" dt="2025-11-18T08:53:30.922" v="6106" actId="47"/>
        <pc:sldMkLst>
          <pc:docMk/>
          <pc:sldMk cId="1401268321" sldId="311"/>
        </pc:sldMkLst>
      </pc:sldChg>
      <pc:sldChg chg="del">
        <pc:chgData name="横田 将也" userId="56cb7ced-5cc5-450b-bf99-230b8a5e840f" providerId="ADAL" clId="{0B97F1CE-818B-4D2C-A494-6E5BC3230639}" dt="2025-11-18T08:53:31.096" v="6107" actId="47"/>
        <pc:sldMkLst>
          <pc:docMk/>
          <pc:sldMk cId="4104349464" sldId="312"/>
        </pc:sldMkLst>
      </pc:sldChg>
      <pc:sldChg chg="del">
        <pc:chgData name="横田 将也" userId="56cb7ced-5cc5-450b-bf99-230b8a5e840f" providerId="ADAL" clId="{0B97F1CE-818B-4D2C-A494-6E5BC3230639}" dt="2025-11-18T08:53:31.276" v="6108" actId="47"/>
        <pc:sldMkLst>
          <pc:docMk/>
          <pc:sldMk cId="265665030" sldId="313"/>
        </pc:sldMkLst>
      </pc:sldChg>
      <pc:sldChg chg="del">
        <pc:chgData name="横田 将也" userId="56cb7ced-5cc5-450b-bf99-230b8a5e840f" providerId="ADAL" clId="{0B97F1CE-818B-4D2C-A494-6E5BC3230639}" dt="2025-11-18T08:53:31.466" v="6109" actId="47"/>
        <pc:sldMkLst>
          <pc:docMk/>
          <pc:sldMk cId="2320408843" sldId="314"/>
        </pc:sldMkLst>
      </pc:sldChg>
      <pc:sldChg chg="del">
        <pc:chgData name="横田 将也" userId="56cb7ced-5cc5-450b-bf99-230b8a5e840f" providerId="ADAL" clId="{0B97F1CE-818B-4D2C-A494-6E5BC3230639}" dt="2025-11-18T08:53:31.673" v="6110" actId="47"/>
        <pc:sldMkLst>
          <pc:docMk/>
          <pc:sldMk cId="1994659400" sldId="315"/>
        </pc:sldMkLst>
      </pc:sldChg>
      <pc:sldChg chg="del">
        <pc:chgData name="横田 将也" userId="56cb7ced-5cc5-450b-bf99-230b8a5e840f" providerId="ADAL" clId="{0B97F1CE-818B-4D2C-A494-6E5BC3230639}" dt="2025-11-18T08:53:31.826" v="6111" actId="47"/>
        <pc:sldMkLst>
          <pc:docMk/>
          <pc:sldMk cId="3368182432" sldId="316"/>
        </pc:sldMkLst>
      </pc:sldChg>
      <pc:sldChg chg="del">
        <pc:chgData name="横田 将也" userId="56cb7ced-5cc5-450b-bf99-230b8a5e840f" providerId="ADAL" clId="{0B97F1CE-818B-4D2C-A494-6E5BC3230639}" dt="2025-11-18T08:53:32.032" v="6112" actId="47"/>
        <pc:sldMkLst>
          <pc:docMk/>
          <pc:sldMk cId="3920248480" sldId="317"/>
        </pc:sldMkLst>
      </pc:sldChg>
      <pc:sldChg chg="del">
        <pc:chgData name="横田 将也" userId="56cb7ced-5cc5-450b-bf99-230b8a5e840f" providerId="ADAL" clId="{0B97F1CE-818B-4D2C-A494-6E5BC3230639}" dt="2025-11-18T08:53:32.175" v="6113" actId="47"/>
        <pc:sldMkLst>
          <pc:docMk/>
          <pc:sldMk cId="1633406350" sldId="318"/>
        </pc:sldMkLst>
      </pc:sldChg>
      <pc:sldChg chg="del">
        <pc:chgData name="横田 将也" userId="56cb7ced-5cc5-450b-bf99-230b8a5e840f" providerId="ADAL" clId="{0B97F1CE-818B-4D2C-A494-6E5BC3230639}" dt="2025-11-18T08:53:32.365" v="6114" actId="47"/>
        <pc:sldMkLst>
          <pc:docMk/>
          <pc:sldMk cId="132375470" sldId="319"/>
        </pc:sldMkLst>
      </pc:sldChg>
      <pc:sldChg chg="del">
        <pc:chgData name="横田 将也" userId="56cb7ced-5cc5-450b-bf99-230b8a5e840f" providerId="ADAL" clId="{0B97F1CE-818B-4D2C-A494-6E5BC3230639}" dt="2025-11-18T08:53:32.596" v="6115" actId="47"/>
        <pc:sldMkLst>
          <pc:docMk/>
          <pc:sldMk cId="240109137" sldId="320"/>
        </pc:sldMkLst>
      </pc:sldChg>
      <pc:sldChg chg="del">
        <pc:chgData name="横田 将也" userId="56cb7ced-5cc5-450b-bf99-230b8a5e840f" providerId="ADAL" clId="{0B97F1CE-818B-4D2C-A494-6E5BC3230639}" dt="2025-11-18T08:53:32.752" v="6116" actId="47"/>
        <pc:sldMkLst>
          <pc:docMk/>
          <pc:sldMk cId="1695590433" sldId="321"/>
        </pc:sldMkLst>
      </pc:sldChg>
      <pc:sldChg chg="del">
        <pc:chgData name="横田 将也" userId="56cb7ced-5cc5-450b-bf99-230b8a5e840f" providerId="ADAL" clId="{0B97F1CE-818B-4D2C-A494-6E5BC3230639}" dt="2025-11-18T08:53:32.922" v="6117" actId="47"/>
        <pc:sldMkLst>
          <pc:docMk/>
          <pc:sldMk cId="3048499149" sldId="322"/>
        </pc:sldMkLst>
      </pc:sldChg>
      <pc:sldChg chg="del">
        <pc:chgData name="横田 将也" userId="56cb7ced-5cc5-450b-bf99-230b8a5e840f" providerId="ADAL" clId="{0B97F1CE-818B-4D2C-A494-6E5BC3230639}" dt="2025-11-18T08:53:33.113" v="6118" actId="47"/>
        <pc:sldMkLst>
          <pc:docMk/>
          <pc:sldMk cId="619842701" sldId="323"/>
        </pc:sldMkLst>
      </pc:sldChg>
      <pc:sldChg chg="del">
        <pc:chgData name="横田 将也" userId="56cb7ced-5cc5-450b-bf99-230b8a5e840f" providerId="ADAL" clId="{0B97F1CE-818B-4D2C-A494-6E5BC3230639}" dt="2025-11-18T08:53:33.304" v="6119" actId="47"/>
        <pc:sldMkLst>
          <pc:docMk/>
          <pc:sldMk cId="1584028529" sldId="324"/>
        </pc:sldMkLst>
      </pc:sldChg>
      <pc:sldChg chg="del">
        <pc:chgData name="横田 将也" userId="56cb7ced-5cc5-450b-bf99-230b8a5e840f" providerId="ADAL" clId="{0B97F1CE-818B-4D2C-A494-6E5BC3230639}" dt="2025-11-18T08:53:33.639" v="6121" actId="47"/>
        <pc:sldMkLst>
          <pc:docMk/>
          <pc:sldMk cId="2168077318" sldId="325"/>
        </pc:sldMkLst>
      </pc:sldChg>
      <pc:sldChg chg="del">
        <pc:chgData name="横田 将也" userId="56cb7ced-5cc5-450b-bf99-230b8a5e840f" providerId="ADAL" clId="{0B97F1CE-818B-4D2C-A494-6E5BC3230639}" dt="2025-11-18T08:53:33.814" v="6122" actId="47"/>
        <pc:sldMkLst>
          <pc:docMk/>
          <pc:sldMk cId="1161330014" sldId="326"/>
        </pc:sldMkLst>
      </pc:sldChg>
      <pc:sldChg chg="del">
        <pc:chgData name="横田 将也" userId="56cb7ced-5cc5-450b-bf99-230b8a5e840f" providerId="ADAL" clId="{0B97F1CE-818B-4D2C-A494-6E5BC3230639}" dt="2025-11-18T08:53:33.448" v="6120" actId="47"/>
        <pc:sldMkLst>
          <pc:docMk/>
          <pc:sldMk cId="1522316376" sldId="327"/>
        </pc:sldMkLst>
      </pc:sldChg>
      <pc:sldChg chg="modSp new del mod">
        <pc:chgData name="横田 将也" userId="56cb7ced-5cc5-450b-bf99-230b8a5e840f" providerId="ADAL" clId="{0B97F1CE-818B-4D2C-A494-6E5BC3230639}" dt="2025-10-21T14:08:04.913" v="17" actId="47"/>
        <pc:sldMkLst>
          <pc:docMk/>
          <pc:sldMk cId="1696748267" sldId="328"/>
        </pc:sldMkLst>
      </pc:sldChg>
      <pc:sldChg chg="modSp new del mod">
        <pc:chgData name="横田 将也" userId="56cb7ced-5cc5-450b-bf99-230b8a5e840f" providerId="ADAL" clId="{0B97F1CE-818B-4D2C-A494-6E5BC3230639}" dt="2025-11-18T08:53:33.998" v="6123" actId="47"/>
        <pc:sldMkLst>
          <pc:docMk/>
          <pc:sldMk cId="1858921780" sldId="329"/>
        </pc:sldMkLst>
      </pc:sldChg>
      <pc:sldChg chg="addSp modSp new del mod">
        <pc:chgData name="横田 将也" userId="56cb7ced-5cc5-450b-bf99-230b8a5e840f" providerId="ADAL" clId="{0B97F1CE-818B-4D2C-A494-6E5BC3230639}" dt="2025-11-18T08:53:34.199" v="6124" actId="47"/>
        <pc:sldMkLst>
          <pc:docMk/>
          <pc:sldMk cId="2783268189" sldId="330"/>
        </pc:sldMkLst>
      </pc:sldChg>
      <pc:sldChg chg="addSp modSp new del mod">
        <pc:chgData name="横田 将也" userId="56cb7ced-5cc5-450b-bf99-230b8a5e840f" providerId="ADAL" clId="{0B97F1CE-818B-4D2C-A494-6E5BC3230639}" dt="2025-11-18T08:53:34.387" v="6125" actId="47"/>
        <pc:sldMkLst>
          <pc:docMk/>
          <pc:sldMk cId="2311585169" sldId="331"/>
        </pc:sldMkLst>
      </pc:sldChg>
      <pc:sldChg chg="addSp delSp modSp new del mod">
        <pc:chgData name="横田 将也" userId="56cb7ced-5cc5-450b-bf99-230b8a5e840f" providerId="ADAL" clId="{0B97F1CE-818B-4D2C-A494-6E5BC3230639}" dt="2025-11-18T08:53:34.577" v="6126" actId="47"/>
        <pc:sldMkLst>
          <pc:docMk/>
          <pc:sldMk cId="1863966695" sldId="332"/>
        </pc:sldMkLst>
      </pc:sldChg>
      <pc:sldChg chg="modSp new del mod">
        <pc:chgData name="横田 将也" userId="56cb7ced-5cc5-450b-bf99-230b8a5e840f" providerId="ADAL" clId="{0B97F1CE-818B-4D2C-A494-6E5BC3230639}" dt="2025-11-18T08:53:34.736" v="6127" actId="47"/>
        <pc:sldMkLst>
          <pc:docMk/>
          <pc:sldMk cId="971041056" sldId="333"/>
        </pc:sldMkLst>
      </pc:sldChg>
      <pc:sldChg chg="addSp delSp modSp new del mod modClrScheme chgLayout">
        <pc:chgData name="横田 将也" userId="56cb7ced-5cc5-450b-bf99-230b8a5e840f" providerId="ADAL" clId="{0B97F1CE-818B-4D2C-A494-6E5BC3230639}" dt="2025-11-18T08:53:34.926" v="6128" actId="47"/>
        <pc:sldMkLst>
          <pc:docMk/>
          <pc:sldMk cId="2763932699" sldId="334"/>
        </pc:sldMkLst>
      </pc:sldChg>
      <pc:sldChg chg="addSp delSp modSp new del mod">
        <pc:chgData name="横田 将也" userId="56cb7ced-5cc5-450b-bf99-230b8a5e840f" providerId="ADAL" clId="{0B97F1CE-818B-4D2C-A494-6E5BC3230639}" dt="2025-11-18T08:53:35.101" v="6129" actId="47"/>
        <pc:sldMkLst>
          <pc:docMk/>
          <pc:sldMk cId="1012378529" sldId="335"/>
        </pc:sldMkLst>
      </pc:sldChg>
      <pc:sldChg chg="addSp modSp new del mod">
        <pc:chgData name="横田 将也" userId="56cb7ced-5cc5-450b-bf99-230b8a5e840f" providerId="ADAL" clId="{0B97F1CE-818B-4D2C-A494-6E5BC3230639}" dt="2025-11-18T08:53:35.388" v="6130" actId="47"/>
        <pc:sldMkLst>
          <pc:docMk/>
          <pc:sldMk cId="3080472676" sldId="336"/>
        </pc:sldMkLst>
      </pc:sldChg>
      <pc:sldChg chg="addSp delSp modSp new del mod">
        <pc:chgData name="横田 将也" userId="56cb7ced-5cc5-450b-bf99-230b8a5e840f" providerId="ADAL" clId="{0B97F1CE-818B-4D2C-A494-6E5BC3230639}" dt="2025-11-18T08:53:35.983" v="6131" actId="47"/>
        <pc:sldMkLst>
          <pc:docMk/>
          <pc:sldMk cId="2480157942" sldId="337"/>
        </pc:sldMkLst>
      </pc:sldChg>
      <pc:sldChg chg="addSp delSp modSp new del mod">
        <pc:chgData name="横田 将也" userId="56cb7ced-5cc5-450b-bf99-230b8a5e840f" providerId="ADAL" clId="{0B97F1CE-818B-4D2C-A494-6E5BC3230639}" dt="2025-11-18T08:53:36.031" v="6132" actId="47"/>
        <pc:sldMkLst>
          <pc:docMk/>
          <pc:sldMk cId="571805416" sldId="338"/>
        </pc:sldMkLst>
      </pc:sldChg>
      <pc:sldChg chg="addSp delSp modSp new del mod">
        <pc:chgData name="横田 将也" userId="56cb7ced-5cc5-450b-bf99-230b8a5e840f" providerId="ADAL" clId="{0B97F1CE-818B-4D2C-A494-6E5BC3230639}" dt="2025-11-18T08:53:36.062" v="6133" actId="47"/>
        <pc:sldMkLst>
          <pc:docMk/>
          <pc:sldMk cId="1543158639" sldId="339"/>
        </pc:sldMkLst>
      </pc:sldChg>
      <pc:sldChg chg="new del">
        <pc:chgData name="横田 将也" userId="56cb7ced-5cc5-450b-bf99-230b8a5e840f" providerId="ADAL" clId="{0B97F1CE-818B-4D2C-A494-6E5BC3230639}" dt="2025-10-28T00:51:11.528" v="2352" actId="2696"/>
        <pc:sldMkLst>
          <pc:docMk/>
          <pc:sldMk cId="117565026" sldId="340"/>
        </pc:sldMkLst>
      </pc:sldChg>
      <pc:sldChg chg="addSp modSp new del mod">
        <pc:chgData name="横田 将也" userId="56cb7ced-5cc5-450b-bf99-230b8a5e840f" providerId="ADAL" clId="{0B97F1CE-818B-4D2C-A494-6E5BC3230639}" dt="2025-11-18T08:53:36.220" v="6135" actId="47"/>
        <pc:sldMkLst>
          <pc:docMk/>
          <pc:sldMk cId="1446101695" sldId="340"/>
        </pc:sldMkLst>
      </pc:sldChg>
      <pc:sldChg chg="addSp modSp new del mod">
        <pc:chgData name="横田 将也" userId="56cb7ced-5cc5-450b-bf99-230b8a5e840f" providerId="ADAL" clId="{0B97F1CE-818B-4D2C-A494-6E5BC3230639}" dt="2025-11-18T08:53:36.905" v="6136" actId="47"/>
        <pc:sldMkLst>
          <pc:docMk/>
          <pc:sldMk cId="750777667" sldId="341"/>
        </pc:sldMkLst>
      </pc:sldChg>
      <pc:sldChg chg="addSp modSp new del mod">
        <pc:chgData name="横田 将也" userId="56cb7ced-5cc5-450b-bf99-230b8a5e840f" providerId="ADAL" clId="{0B97F1CE-818B-4D2C-A494-6E5BC3230639}" dt="2025-11-18T08:53:37.079" v="6137" actId="47"/>
        <pc:sldMkLst>
          <pc:docMk/>
          <pc:sldMk cId="4239918278" sldId="342"/>
        </pc:sldMkLst>
      </pc:sldChg>
      <pc:sldChg chg="addSp modSp new del mod">
        <pc:chgData name="横田 将也" userId="56cb7ced-5cc5-450b-bf99-230b8a5e840f" providerId="ADAL" clId="{0B97F1CE-818B-4D2C-A494-6E5BC3230639}" dt="2025-11-18T08:53:37.255" v="6138" actId="47"/>
        <pc:sldMkLst>
          <pc:docMk/>
          <pc:sldMk cId="3543190858" sldId="343"/>
        </pc:sldMkLst>
      </pc:sldChg>
      <pc:sldChg chg="addSp delSp modSp new del mod">
        <pc:chgData name="横田 将也" userId="56cb7ced-5cc5-450b-bf99-230b8a5e840f" providerId="ADAL" clId="{0B97F1CE-818B-4D2C-A494-6E5BC3230639}" dt="2025-11-18T08:53:37.445" v="6139" actId="47"/>
        <pc:sldMkLst>
          <pc:docMk/>
          <pc:sldMk cId="257744176" sldId="344"/>
        </pc:sldMkLst>
      </pc:sldChg>
      <pc:sldChg chg="addSp delSp modSp new del mod setBg modAnim setClrOvrMap">
        <pc:chgData name="横田 将也" userId="56cb7ced-5cc5-450b-bf99-230b8a5e840f" providerId="ADAL" clId="{0B97F1CE-818B-4D2C-A494-6E5BC3230639}" dt="2025-11-18T08:53:37.811" v="6141" actId="47"/>
        <pc:sldMkLst>
          <pc:docMk/>
          <pc:sldMk cId="1751688060" sldId="345"/>
        </pc:sldMkLst>
      </pc:sldChg>
      <pc:sldChg chg="addSp delSp modSp new del mod">
        <pc:chgData name="横田 将也" userId="56cb7ced-5cc5-450b-bf99-230b8a5e840f" providerId="ADAL" clId="{0B97F1CE-818B-4D2C-A494-6E5BC3230639}" dt="2025-11-18T08:53:37.985" v="6142" actId="47"/>
        <pc:sldMkLst>
          <pc:docMk/>
          <pc:sldMk cId="515095580" sldId="346"/>
        </pc:sldMkLst>
      </pc:sldChg>
      <pc:sldChg chg="addSp delSp modSp new del mod">
        <pc:chgData name="横田 将也" userId="56cb7ced-5cc5-450b-bf99-230b8a5e840f" providerId="ADAL" clId="{0B97F1CE-818B-4D2C-A494-6E5BC3230639}" dt="2025-10-28T03:23:01.361" v="3728" actId="2696"/>
        <pc:sldMkLst>
          <pc:docMk/>
          <pc:sldMk cId="1850733473" sldId="346"/>
        </pc:sldMkLst>
      </pc:sldChg>
      <pc:sldChg chg="addSp delSp modSp new del mod modAnim">
        <pc:chgData name="横田 将也" userId="56cb7ced-5cc5-450b-bf99-230b8a5e840f" providerId="ADAL" clId="{0B97F1CE-818B-4D2C-A494-6E5BC3230639}" dt="2025-11-18T08:53:36.102" v="6134" actId="47"/>
        <pc:sldMkLst>
          <pc:docMk/>
          <pc:sldMk cId="3491819671" sldId="347"/>
        </pc:sldMkLst>
      </pc:sldChg>
      <pc:sldChg chg="addSp modSp new del mod">
        <pc:chgData name="横田 将也" userId="56cb7ced-5cc5-450b-bf99-230b8a5e840f" providerId="ADAL" clId="{0B97F1CE-818B-4D2C-A494-6E5BC3230639}" dt="2025-11-18T08:53:37.636" v="6140" actId="47"/>
        <pc:sldMkLst>
          <pc:docMk/>
          <pc:sldMk cId="2308779162" sldId="348"/>
        </pc:sldMkLst>
      </pc:sldChg>
      <pc:sldChg chg="delSp modSp new del mod">
        <pc:chgData name="横田 将也" userId="56cb7ced-5cc5-450b-bf99-230b8a5e840f" providerId="ADAL" clId="{0B97F1CE-818B-4D2C-A494-6E5BC3230639}" dt="2025-11-18T08:53:38.333" v="6143" actId="47"/>
        <pc:sldMkLst>
          <pc:docMk/>
          <pc:sldMk cId="1684254159" sldId="349"/>
        </pc:sldMkLst>
      </pc:sldChg>
      <pc:sldChg chg="addSp modSp new del mod">
        <pc:chgData name="横田 将也" userId="56cb7ced-5cc5-450b-bf99-230b8a5e840f" providerId="ADAL" clId="{0B97F1CE-818B-4D2C-A494-6E5BC3230639}" dt="2025-11-18T08:53:38.938" v="6144" actId="47"/>
        <pc:sldMkLst>
          <pc:docMk/>
          <pc:sldMk cId="4143712008" sldId="350"/>
        </pc:sldMkLst>
      </pc:sldChg>
      <pc:sldChg chg="addSp delSp modSp new del mod">
        <pc:chgData name="横田 将也" userId="56cb7ced-5cc5-450b-bf99-230b8a5e840f" providerId="ADAL" clId="{0B97F1CE-818B-4D2C-A494-6E5BC3230639}" dt="2025-11-18T08:53:38.968" v="6145" actId="47"/>
        <pc:sldMkLst>
          <pc:docMk/>
          <pc:sldMk cId="3000321151" sldId="351"/>
        </pc:sldMkLst>
      </pc:sldChg>
      <pc:sldChg chg="addSp modSp new del mod">
        <pc:chgData name="横田 将也" userId="56cb7ced-5cc5-450b-bf99-230b8a5e840f" providerId="ADAL" clId="{0B97F1CE-818B-4D2C-A494-6E5BC3230639}" dt="2025-11-18T08:53:39.009" v="6146" actId="47"/>
        <pc:sldMkLst>
          <pc:docMk/>
          <pc:sldMk cId="3581492185" sldId="352"/>
        </pc:sldMkLst>
      </pc:sldChg>
      <pc:sldChg chg="del">
        <pc:chgData name="横田 将也" userId="56cb7ced-5cc5-450b-bf99-230b8a5e840f" providerId="ADAL" clId="{0B97F1CE-818B-4D2C-A494-6E5BC3230639}" dt="2025-11-18T08:53:39.048" v="6147" actId="47"/>
        <pc:sldMkLst>
          <pc:docMk/>
          <pc:sldMk cId="1533753817" sldId="353"/>
        </pc:sldMkLst>
      </pc:sldChg>
    </pc:docChg>
  </pc:docChgLst>
  <pc:docChgLst>
    <pc:chgData name="横田 将也" userId="56cb7ced-5cc5-450b-bf99-230b8a5e840f" providerId="ADAL" clId="{AB48216C-E3F1-440E-80D6-71B5E439E341}"/>
    <pc:docChg chg="undo custSel addSld delSld modSld sldOrd">
      <pc:chgData name="横田 将也" userId="56cb7ced-5cc5-450b-bf99-230b8a5e840f" providerId="ADAL" clId="{AB48216C-E3F1-440E-80D6-71B5E439E341}" dt="2025-10-08T00:10:07.170" v="9414"/>
      <pc:docMkLst>
        <pc:docMk/>
      </pc:docMkLst>
      <pc:sldChg chg="addSp delSp modSp mod">
        <pc:chgData name="横田 将也" userId="56cb7ced-5cc5-450b-bf99-230b8a5e840f" providerId="ADAL" clId="{AB48216C-E3F1-440E-80D6-71B5E439E341}" dt="2025-09-10T00:23:46.994" v="6" actId="1076"/>
        <pc:sldMkLst>
          <pc:docMk/>
          <pc:sldMk cId="2029308923" sldId="264"/>
        </pc:sldMkLst>
      </pc:sldChg>
      <pc:sldChg chg="modSp mod">
        <pc:chgData name="横田 将也" userId="56cb7ced-5cc5-450b-bf99-230b8a5e840f" providerId="ADAL" clId="{AB48216C-E3F1-440E-80D6-71B5E439E341}" dt="2025-09-10T02:24:31.813" v="201"/>
        <pc:sldMkLst>
          <pc:docMk/>
          <pc:sldMk cId="846794995" sldId="287"/>
        </pc:sldMkLst>
      </pc:sldChg>
      <pc:sldChg chg="addSp delSp modSp new mod modShow">
        <pc:chgData name="横田 将也" userId="56cb7ced-5cc5-450b-bf99-230b8a5e840f" providerId="ADAL" clId="{AB48216C-E3F1-440E-80D6-71B5E439E341}" dt="2025-09-16T06:50:08.032" v="202" actId="729"/>
        <pc:sldMkLst>
          <pc:docMk/>
          <pc:sldMk cId="627350458" sldId="289"/>
        </pc:sldMkLst>
      </pc:sldChg>
      <pc:sldChg chg="addSp modSp new mod">
        <pc:chgData name="横田 将也" userId="56cb7ced-5cc5-450b-bf99-230b8a5e840f" providerId="ADAL" clId="{AB48216C-E3F1-440E-80D6-71B5E439E341}" dt="2025-09-16T06:52:35.558" v="315" actId="1076"/>
        <pc:sldMkLst>
          <pc:docMk/>
          <pc:sldMk cId="3194694263" sldId="290"/>
        </pc:sldMkLst>
      </pc:sldChg>
      <pc:sldChg chg="addSp modSp new mod">
        <pc:chgData name="横田 将也" userId="56cb7ced-5cc5-450b-bf99-230b8a5e840f" providerId="ADAL" clId="{AB48216C-E3F1-440E-80D6-71B5E439E341}" dt="2025-09-16T07:01:48.609" v="741" actId="1076"/>
        <pc:sldMkLst>
          <pc:docMk/>
          <pc:sldMk cId="1248887926" sldId="291"/>
        </pc:sldMkLst>
      </pc:sldChg>
      <pc:sldChg chg="addSp delSp modSp new mod delAnim modAnim">
        <pc:chgData name="横田 将也" userId="56cb7ced-5cc5-450b-bf99-230b8a5e840f" providerId="ADAL" clId="{AB48216C-E3F1-440E-80D6-71B5E439E341}" dt="2025-09-16T07:58:14.972" v="1835" actId="1076"/>
        <pc:sldMkLst>
          <pc:docMk/>
          <pc:sldMk cId="3021849584" sldId="292"/>
        </pc:sldMkLst>
      </pc:sldChg>
      <pc:sldChg chg="addSp modSp new mod modAnim">
        <pc:chgData name="横田 将也" userId="56cb7ced-5cc5-450b-bf99-230b8a5e840f" providerId="ADAL" clId="{AB48216C-E3F1-440E-80D6-71B5E439E341}" dt="2025-09-16T08:01:10.118" v="2113" actId="20577"/>
        <pc:sldMkLst>
          <pc:docMk/>
          <pc:sldMk cId="3828775582" sldId="293"/>
        </pc:sldMkLst>
      </pc:sldChg>
      <pc:sldChg chg="addSp modSp new mod">
        <pc:chgData name="横田 将也" userId="56cb7ced-5cc5-450b-bf99-230b8a5e840f" providerId="ADAL" clId="{AB48216C-E3F1-440E-80D6-71B5E439E341}" dt="2025-09-16T08:16:24.672" v="2192" actId="1076"/>
        <pc:sldMkLst>
          <pc:docMk/>
          <pc:sldMk cId="969275291" sldId="294"/>
        </pc:sldMkLst>
      </pc:sldChg>
      <pc:sldChg chg="modSp new mod">
        <pc:chgData name="横田 将也" userId="56cb7ced-5cc5-450b-bf99-230b8a5e840f" providerId="ADAL" clId="{AB48216C-E3F1-440E-80D6-71B5E439E341}" dt="2025-09-16T08:19:43.555" v="2310" actId="1076"/>
        <pc:sldMkLst>
          <pc:docMk/>
          <pc:sldMk cId="3113873323" sldId="295"/>
        </pc:sldMkLst>
      </pc:sldChg>
      <pc:sldChg chg="addSp modSp new mod">
        <pc:chgData name="横田 将也" userId="56cb7ced-5cc5-450b-bf99-230b8a5e840f" providerId="ADAL" clId="{AB48216C-E3F1-440E-80D6-71B5E439E341}" dt="2025-09-16T23:12:40.299" v="5112" actId="1076"/>
        <pc:sldMkLst>
          <pc:docMk/>
          <pc:sldMk cId="756620013" sldId="296"/>
        </pc:sldMkLst>
      </pc:sldChg>
      <pc:sldChg chg="addSp modSp new mod">
        <pc:chgData name="横田 将也" userId="56cb7ced-5cc5-450b-bf99-230b8a5e840f" providerId="ADAL" clId="{AB48216C-E3F1-440E-80D6-71B5E439E341}" dt="2025-09-16T23:16:25.220" v="5328" actId="20577"/>
        <pc:sldMkLst>
          <pc:docMk/>
          <pc:sldMk cId="3041560443" sldId="297"/>
        </pc:sldMkLst>
      </pc:sldChg>
      <pc:sldChg chg="addSp delSp modSp new mod">
        <pc:chgData name="横田 将也" userId="56cb7ced-5cc5-450b-bf99-230b8a5e840f" providerId="ADAL" clId="{AB48216C-E3F1-440E-80D6-71B5E439E341}" dt="2025-09-16T23:45:31.770" v="5345" actId="1076"/>
        <pc:sldMkLst>
          <pc:docMk/>
          <pc:sldMk cId="2117862371" sldId="298"/>
        </pc:sldMkLst>
      </pc:sldChg>
      <pc:sldChg chg="addSp delSp modSp add mod">
        <pc:chgData name="横田 将也" userId="56cb7ced-5cc5-450b-bf99-230b8a5e840f" providerId="ADAL" clId="{AB48216C-E3F1-440E-80D6-71B5E439E341}" dt="2025-09-16T09:20:23.666" v="4510"/>
        <pc:sldMkLst>
          <pc:docMk/>
          <pc:sldMk cId="3639643011" sldId="299"/>
        </pc:sldMkLst>
      </pc:sldChg>
      <pc:sldChg chg="addSp modSp new mod">
        <pc:chgData name="横田 将也" userId="56cb7ced-5cc5-450b-bf99-230b8a5e840f" providerId="ADAL" clId="{AB48216C-E3F1-440E-80D6-71B5E439E341}" dt="2025-09-16T23:00:42.477" v="4585" actId="20577"/>
        <pc:sldMkLst>
          <pc:docMk/>
          <pc:sldMk cId="831767677" sldId="300"/>
        </pc:sldMkLst>
      </pc:sldChg>
      <pc:sldChg chg="modSp new mod ord">
        <pc:chgData name="横田 将也" userId="56cb7ced-5cc5-450b-bf99-230b8a5e840f" providerId="ADAL" clId="{AB48216C-E3F1-440E-80D6-71B5E439E341}" dt="2025-09-16T23:03:22.651" v="4652" actId="1076"/>
        <pc:sldMkLst>
          <pc:docMk/>
          <pc:sldMk cId="209270376" sldId="301"/>
        </pc:sldMkLst>
      </pc:sldChg>
      <pc:sldChg chg="addSp modSp new mod">
        <pc:chgData name="横田 将也" userId="56cb7ced-5cc5-450b-bf99-230b8a5e840f" providerId="ADAL" clId="{AB48216C-E3F1-440E-80D6-71B5E439E341}" dt="2025-09-16T23:12:04.760" v="5111" actId="14100"/>
        <pc:sldMkLst>
          <pc:docMk/>
          <pc:sldMk cId="568960698" sldId="302"/>
        </pc:sldMkLst>
      </pc:sldChg>
      <pc:sldChg chg="addSp delSp modSp new mod">
        <pc:chgData name="横田 将也" userId="56cb7ced-5cc5-450b-bf99-230b8a5e840f" providerId="ADAL" clId="{AB48216C-E3F1-440E-80D6-71B5E439E341}" dt="2025-09-16T23:16:05.671" v="5326" actId="20577"/>
        <pc:sldMkLst>
          <pc:docMk/>
          <pc:sldMk cId="1014560458" sldId="303"/>
        </pc:sldMkLst>
      </pc:sldChg>
      <pc:sldChg chg="addSp modSp add mod ord">
        <pc:chgData name="横田 将也" userId="56cb7ced-5cc5-450b-bf99-230b8a5e840f" providerId="ADAL" clId="{AB48216C-E3F1-440E-80D6-71B5E439E341}" dt="2025-09-16T23:17:25.926" v="5342" actId="1076"/>
        <pc:sldMkLst>
          <pc:docMk/>
          <pc:sldMk cId="2924245304" sldId="304"/>
        </pc:sldMkLst>
      </pc:sldChg>
      <pc:sldChg chg="addSp delSp modSp new mod ord">
        <pc:chgData name="横田 将也" userId="56cb7ced-5cc5-450b-bf99-230b8a5e840f" providerId="ADAL" clId="{AB48216C-E3F1-440E-80D6-71B5E439E341}" dt="2025-09-17T01:10:38.508" v="5739" actId="20577"/>
        <pc:sldMkLst>
          <pc:docMk/>
          <pc:sldMk cId="2037949394" sldId="305"/>
        </pc:sldMkLst>
      </pc:sldChg>
      <pc:sldChg chg="addSp modSp new mod">
        <pc:chgData name="横田 将也" userId="56cb7ced-5cc5-450b-bf99-230b8a5e840f" providerId="ADAL" clId="{AB48216C-E3F1-440E-80D6-71B5E439E341}" dt="2025-09-17T01:08:25.595" v="5729" actId="1076"/>
        <pc:sldMkLst>
          <pc:docMk/>
          <pc:sldMk cId="1663635445" sldId="306"/>
        </pc:sldMkLst>
      </pc:sldChg>
      <pc:sldChg chg="modSp new mod">
        <pc:chgData name="横田 将也" userId="56cb7ced-5cc5-450b-bf99-230b8a5e840f" providerId="ADAL" clId="{AB48216C-E3F1-440E-80D6-71B5E439E341}" dt="2025-09-22T02:05:58.831" v="5910" actId="27636"/>
        <pc:sldMkLst>
          <pc:docMk/>
          <pc:sldMk cId="2147924161" sldId="307"/>
        </pc:sldMkLst>
      </pc:sldChg>
      <pc:sldChg chg="new del">
        <pc:chgData name="横田 将也" userId="56cb7ced-5cc5-450b-bf99-230b8a5e840f" providerId="ADAL" clId="{AB48216C-E3F1-440E-80D6-71B5E439E341}" dt="2025-09-22T02:00:12.786" v="5742" actId="2696"/>
        <pc:sldMkLst>
          <pc:docMk/>
          <pc:sldMk cId="1403831166" sldId="308"/>
        </pc:sldMkLst>
      </pc:sldChg>
      <pc:sldChg chg="addSp modSp new mod">
        <pc:chgData name="横田 将也" userId="56cb7ced-5cc5-450b-bf99-230b8a5e840f" providerId="ADAL" clId="{AB48216C-E3F1-440E-80D6-71B5E439E341}" dt="2025-09-22T02:06:38.095" v="5963" actId="1076"/>
        <pc:sldMkLst>
          <pc:docMk/>
          <pc:sldMk cId="3537869477" sldId="308"/>
        </pc:sldMkLst>
      </pc:sldChg>
      <pc:sldChg chg="addSp modSp new mod">
        <pc:chgData name="横田 将也" userId="56cb7ced-5cc5-450b-bf99-230b8a5e840f" providerId="ADAL" clId="{AB48216C-E3F1-440E-80D6-71B5E439E341}" dt="2025-09-22T02:17:14.707" v="6154" actId="1076"/>
        <pc:sldMkLst>
          <pc:docMk/>
          <pc:sldMk cId="3361657286" sldId="309"/>
        </pc:sldMkLst>
      </pc:sldChg>
      <pc:sldChg chg="addSp modSp new mod">
        <pc:chgData name="横田 将也" userId="56cb7ced-5cc5-450b-bf99-230b8a5e840f" providerId="ADAL" clId="{AB48216C-E3F1-440E-80D6-71B5E439E341}" dt="2025-09-22T02:22:58.469" v="6481" actId="1076"/>
        <pc:sldMkLst>
          <pc:docMk/>
          <pc:sldMk cId="1474874910" sldId="310"/>
        </pc:sldMkLst>
      </pc:sldChg>
      <pc:sldChg chg="addSp delSp modSp new mod">
        <pc:chgData name="横田 将也" userId="56cb7ced-5cc5-450b-bf99-230b8a5e840f" providerId="ADAL" clId="{AB48216C-E3F1-440E-80D6-71B5E439E341}" dt="2025-09-22T03:46:21.104" v="6784" actId="1076"/>
        <pc:sldMkLst>
          <pc:docMk/>
          <pc:sldMk cId="1401268321" sldId="311"/>
        </pc:sldMkLst>
      </pc:sldChg>
      <pc:sldChg chg="addSp modSp new mod">
        <pc:chgData name="横田 将也" userId="56cb7ced-5cc5-450b-bf99-230b8a5e840f" providerId="ADAL" clId="{AB48216C-E3F1-440E-80D6-71B5E439E341}" dt="2025-09-22T05:44:23.868" v="7322" actId="1076"/>
        <pc:sldMkLst>
          <pc:docMk/>
          <pc:sldMk cId="4104349464" sldId="312"/>
        </pc:sldMkLst>
      </pc:sldChg>
      <pc:sldChg chg="modSp add mod">
        <pc:chgData name="横田 将也" userId="56cb7ced-5cc5-450b-bf99-230b8a5e840f" providerId="ADAL" clId="{AB48216C-E3F1-440E-80D6-71B5E439E341}" dt="2025-09-22T06:20:01.821" v="7857" actId="20577"/>
        <pc:sldMkLst>
          <pc:docMk/>
          <pc:sldMk cId="265665030" sldId="313"/>
        </pc:sldMkLst>
      </pc:sldChg>
      <pc:sldChg chg="addSp modSp new mod ord">
        <pc:chgData name="横田 将也" userId="56cb7ced-5cc5-450b-bf99-230b8a5e840f" providerId="ADAL" clId="{AB48216C-E3F1-440E-80D6-71B5E439E341}" dt="2025-09-22T06:25:59.351" v="8027" actId="1076"/>
        <pc:sldMkLst>
          <pc:docMk/>
          <pc:sldMk cId="2320408843" sldId="314"/>
        </pc:sldMkLst>
      </pc:sldChg>
      <pc:sldChg chg="modSp add del mod">
        <pc:chgData name="横田 将也" userId="56cb7ced-5cc5-450b-bf99-230b8a5e840f" providerId="ADAL" clId="{AB48216C-E3F1-440E-80D6-71B5E439E341}" dt="2025-09-22T06:22:04.149" v="7887" actId="2696"/>
        <pc:sldMkLst>
          <pc:docMk/>
          <pc:sldMk cId="2474752631" sldId="314"/>
        </pc:sldMkLst>
      </pc:sldChg>
      <pc:sldChg chg="addSp delSp modSp new mod">
        <pc:chgData name="横田 将也" userId="56cb7ced-5cc5-450b-bf99-230b8a5e840f" providerId="ADAL" clId="{AB48216C-E3F1-440E-80D6-71B5E439E341}" dt="2025-09-22T06:43:01.708" v="8222" actId="1076"/>
        <pc:sldMkLst>
          <pc:docMk/>
          <pc:sldMk cId="1994659400" sldId="315"/>
        </pc:sldMkLst>
      </pc:sldChg>
      <pc:sldChg chg="addSp modSp new mod setBg">
        <pc:chgData name="横田 将也" userId="56cb7ced-5cc5-450b-bf99-230b8a5e840f" providerId="ADAL" clId="{AB48216C-E3F1-440E-80D6-71B5E439E341}" dt="2025-09-22T06:32:27.598" v="8178" actId="962"/>
        <pc:sldMkLst>
          <pc:docMk/>
          <pc:sldMk cId="3368182432" sldId="316"/>
        </pc:sldMkLst>
      </pc:sldChg>
      <pc:sldChg chg="addSp modSp new mod">
        <pc:chgData name="横田 将也" userId="56cb7ced-5cc5-450b-bf99-230b8a5e840f" providerId="ADAL" clId="{AB48216C-E3F1-440E-80D6-71B5E439E341}" dt="2025-09-23T08:11:50.037" v="8798" actId="20577"/>
        <pc:sldMkLst>
          <pc:docMk/>
          <pc:sldMk cId="3920248480" sldId="317"/>
        </pc:sldMkLst>
      </pc:sldChg>
      <pc:sldChg chg="addSp modSp add mod">
        <pc:chgData name="横田 将也" userId="56cb7ced-5cc5-450b-bf99-230b8a5e840f" providerId="ADAL" clId="{AB48216C-E3F1-440E-80D6-71B5E439E341}" dt="2025-09-23T08:17:34.477" v="9207" actId="20577"/>
        <pc:sldMkLst>
          <pc:docMk/>
          <pc:sldMk cId="1633406350" sldId="318"/>
        </pc:sldMkLst>
      </pc:sldChg>
      <pc:sldChg chg="addSp modSp new mod modAnim">
        <pc:chgData name="横田 将也" userId="56cb7ced-5cc5-450b-bf99-230b8a5e840f" providerId="ADAL" clId="{AB48216C-E3F1-440E-80D6-71B5E439E341}" dt="2025-10-08T00:10:07.170" v="9414"/>
        <pc:sldMkLst>
          <pc:docMk/>
          <pc:sldMk cId="1522316376" sldId="327"/>
        </pc:sldMkLst>
      </pc:sldChg>
    </pc:docChg>
  </pc:docChgLst>
  <pc:docChgLst>
    <pc:chgData name="横田 将也" userId="56cb7ced-5cc5-450b-bf99-230b8a5e840f" providerId="ADAL" clId="{59FD785E-EC8C-494D-9350-4487D8ED5FFE}"/>
    <pc:docChg chg="undo custSel addSld modSld">
      <pc:chgData name="横田 将也" userId="56cb7ced-5cc5-450b-bf99-230b8a5e840f" providerId="ADAL" clId="{59FD785E-EC8C-494D-9350-4487D8ED5FFE}" dt="2025-08-05T07:12:47.272" v="3121" actId="14100"/>
      <pc:docMkLst>
        <pc:docMk/>
      </pc:docMkLst>
      <pc:sldChg chg="modSp mod">
        <pc:chgData name="横田 将也" userId="56cb7ced-5cc5-450b-bf99-230b8a5e840f" providerId="ADAL" clId="{59FD785E-EC8C-494D-9350-4487D8ED5FFE}" dt="2025-08-04T04:38:31.790" v="79" actId="1076"/>
        <pc:sldMkLst>
          <pc:docMk/>
          <pc:sldMk cId="4242753674" sldId="258"/>
        </pc:sldMkLst>
      </pc:sldChg>
      <pc:sldChg chg="addSp delSp modSp new mod setBg setClrOvrMap">
        <pc:chgData name="横田 将也" userId="56cb7ced-5cc5-450b-bf99-230b8a5e840f" providerId="ADAL" clId="{59FD785E-EC8C-494D-9350-4487D8ED5FFE}" dt="2025-08-04T04:41:05.084" v="118" actId="1076"/>
        <pc:sldMkLst>
          <pc:docMk/>
          <pc:sldMk cId="1706772216" sldId="261"/>
        </pc:sldMkLst>
      </pc:sldChg>
      <pc:sldChg chg="addSp delSp modSp new mod">
        <pc:chgData name="横田 将也" userId="56cb7ced-5cc5-450b-bf99-230b8a5e840f" providerId="ADAL" clId="{59FD785E-EC8C-494D-9350-4487D8ED5FFE}" dt="2025-08-04T04:45:29.708" v="530" actId="1076"/>
        <pc:sldMkLst>
          <pc:docMk/>
          <pc:sldMk cId="3932884220" sldId="262"/>
        </pc:sldMkLst>
      </pc:sldChg>
      <pc:sldChg chg="modSp new mod">
        <pc:chgData name="横田 将也" userId="56cb7ced-5cc5-450b-bf99-230b8a5e840f" providerId="ADAL" clId="{59FD785E-EC8C-494D-9350-4487D8ED5FFE}" dt="2025-08-04T04:51:36.548" v="630" actId="20577"/>
        <pc:sldMkLst>
          <pc:docMk/>
          <pc:sldMk cId="2125662344" sldId="263"/>
        </pc:sldMkLst>
      </pc:sldChg>
      <pc:sldChg chg="addSp modSp new mod">
        <pc:chgData name="横田 将也" userId="56cb7ced-5cc5-450b-bf99-230b8a5e840f" providerId="ADAL" clId="{59FD785E-EC8C-494D-9350-4487D8ED5FFE}" dt="2025-08-04T05:25:17.595" v="728" actId="1076"/>
        <pc:sldMkLst>
          <pc:docMk/>
          <pc:sldMk cId="2029308923" sldId="264"/>
        </pc:sldMkLst>
      </pc:sldChg>
      <pc:sldChg chg="addSp modSp new mod">
        <pc:chgData name="横田 将也" userId="56cb7ced-5cc5-450b-bf99-230b8a5e840f" providerId="ADAL" clId="{59FD785E-EC8C-494D-9350-4487D8ED5FFE}" dt="2025-08-04T05:29:14.448" v="772" actId="207"/>
        <pc:sldMkLst>
          <pc:docMk/>
          <pc:sldMk cId="1477553682" sldId="265"/>
        </pc:sldMkLst>
      </pc:sldChg>
      <pc:sldChg chg="addSp delSp modSp new mod">
        <pc:chgData name="横田 将也" userId="56cb7ced-5cc5-450b-bf99-230b8a5e840f" providerId="ADAL" clId="{59FD785E-EC8C-494D-9350-4487D8ED5FFE}" dt="2025-08-04T05:33:40.211" v="866" actId="1076"/>
        <pc:sldMkLst>
          <pc:docMk/>
          <pc:sldMk cId="1836655609" sldId="266"/>
        </pc:sldMkLst>
      </pc:sldChg>
      <pc:sldChg chg="addSp delSp modSp new mod">
        <pc:chgData name="横田 将也" userId="56cb7ced-5cc5-450b-bf99-230b8a5e840f" providerId="ADAL" clId="{59FD785E-EC8C-494D-9350-4487D8ED5FFE}" dt="2025-08-04T06:05:26.360" v="1111" actId="21"/>
        <pc:sldMkLst>
          <pc:docMk/>
          <pc:sldMk cId="2011486929" sldId="267"/>
        </pc:sldMkLst>
      </pc:sldChg>
      <pc:sldChg chg="addSp delSp modSp new mod">
        <pc:chgData name="横田 将也" userId="56cb7ced-5cc5-450b-bf99-230b8a5e840f" providerId="ADAL" clId="{59FD785E-EC8C-494D-9350-4487D8ED5FFE}" dt="2025-08-04T06:19:44.018" v="1482" actId="1076"/>
        <pc:sldMkLst>
          <pc:docMk/>
          <pc:sldMk cId="216273617" sldId="268"/>
        </pc:sldMkLst>
      </pc:sldChg>
      <pc:sldChg chg="addSp delSp modSp new mod">
        <pc:chgData name="横田 将也" userId="56cb7ced-5cc5-450b-bf99-230b8a5e840f" providerId="ADAL" clId="{59FD785E-EC8C-494D-9350-4487D8ED5FFE}" dt="2025-08-05T06:29:41.622" v="2687" actId="1076"/>
        <pc:sldMkLst>
          <pc:docMk/>
          <pc:sldMk cId="2687977262" sldId="269"/>
        </pc:sldMkLst>
      </pc:sldChg>
      <pc:sldChg chg="addSp modSp new mod">
        <pc:chgData name="横田 将也" userId="56cb7ced-5cc5-450b-bf99-230b8a5e840f" providerId="ADAL" clId="{59FD785E-EC8C-494D-9350-4487D8ED5FFE}" dt="2025-08-05T06:57:29.544" v="2785" actId="20577"/>
        <pc:sldMkLst>
          <pc:docMk/>
          <pc:sldMk cId="2359490868" sldId="270"/>
        </pc:sldMkLst>
      </pc:sldChg>
      <pc:sldChg chg="addSp delSp modSp new mod">
        <pc:chgData name="横田 将也" userId="56cb7ced-5cc5-450b-bf99-230b8a5e840f" providerId="ADAL" clId="{59FD785E-EC8C-494D-9350-4487D8ED5FFE}" dt="2025-08-05T06:31:02.251" v="2770" actId="20577"/>
        <pc:sldMkLst>
          <pc:docMk/>
          <pc:sldMk cId="756279052" sldId="271"/>
        </pc:sldMkLst>
      </pc:sldChg>
      <pc:sldChg chg="addSp modSp new mod">
        <pc:chgData name="横田 将也" userId="56cb7ced-5cc5-450b-bf99-230b8a5e840f" providerId="ADAL" clId="{59FD785E-EC8C-494D-9350-4487D8ED5FFE}" dt="2025-08-05T06:32:15.239" v="2775" actId="1076"/>
        <pc:sldMkLst>
          <pc:docMk/>
          <pc:sldMk cId="3813586653" sldId="272"/>
        </pc:sldMkLst>
      </pc:sldChg>
      <pc:sldChg chg="modSp new mod">
        <pc:chgData name="横田 将也" userId="56cb7ced-5cc5-450b-bf99-230b8a5e840f" providerId="ADAL" clId="{59FD785E-EC8C-494D-9350-4487D8ED5FFE}" dt="2025-08-05T07:03:11.597" v="3006" actId="20577"/>
        <pc:sldMkLst>
          <pc:docMk/>
          <pc:sldMk cId="601823355" sldId="273"/>
        </pc:sldMkLst>
      </pc:sldChg>
      <pc:sldChg chg="addSp modSp new mod">
        <pc:chgData name="横田 将也" userId="56cb7ced-5cc5-450b-bf99-230b8a5e840f" providerId="ADAL" clId="{59FD785E-EC8C-494D-9350-4487D8ED5FFE}" dt="2025-08-05T07:12:47.272" v="3121" actId="14100"/>
        <pc:sldMkLst>
          <pc:docMk/>
          <pc:sldMk cId="3073580472" sldId="274"/>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ja-JP" altLang="en-US"/>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ja-JP" altLang="en-US"/>
          </a:p>
        </p:txBody>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11/18/2025</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018406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916554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026568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78250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ja-JP" altLang="en-US"/>
          </a:p>
        </p:txBody>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ja-JP" altLang="en-US"/>
          </a:p>
        </p:txBody>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11/18/2025</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16206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339893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11/18/2025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6666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11/18/2025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63095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11/18/2025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029082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11/18/2025</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832427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11/18/2025</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24924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ja-JP" altLang="en-US"/>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ja-JP" altLang="en-US"/>
          </a:p>
        </p:txBody>
      </p:sp>
      <p:sp>
        <p:nvSpPr>
          <p:cNvPr id="2" name="Title Placeholder 1"/>
          <p:cNvSpPr>
            <a:spLocks noGrp="1"/>
          </p:cNvSpPr>
          <p:nvPr>
            <p:ph type="title"/>
          </p:nvPr>
        </p:nvSpPr>
        <p:spPr>
          <a:xfrm>
            <a:off x="1066800" y="642594"/>
            <a:ext cx="10058400" cy="1371600"/>
          </a:xfrm>
          <a:prstGeom prst="rect">
            <a:avLst/>
          </a:prstGeom>
        </p:spPr>
        <p:txBody>
          <a:bodyPr lIns="109728" tIns="109728" rIns="109728" bIns="91440" anchor="ct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lIns="109728" tIns="109728" rIns="109728"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lIns="109728" tIns="109728" rIns="109728" bIns="91440" anchor="b"/>
          <a:lstStyle>
            <a:lvl1pPr algn="r">
              <a:defRPr sz="1000">
                <a:solidFill>
                  <a:schemeClr val="tx1">
                    <a:lumMod val="75000"/>
                    <a:lumOff val="25000"/>
                  </a:schemeClr>
                </a:solidFill>
              </a:defRPr>
            </a:lvl1pPr>
          </a:lstStyle>
          <a:p>
            <a:fld id="{F6FA2B21-3FCD-4721-B95C-427943F61125}" type="datetime1">
              <a:rPr lang="en-US" smtClean="0"/>
              <a:t>11/18/2025</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lIns="109728" tIns="109728" rIns="109728" bIns="9144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lIns="109728" tIns="109728" rIns="109728" bIns="9144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916075861"/>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2" r:id="rId5"/>
    <p:sldLayoutId id="2147483737" r:id="rId6"/>
    <p:sldLayoutId id="2147483738" r:id="rId7"/>
    <p:sldLayoutId id="2147483739" r:id="rId8"/>
    <p:sldLayoutId id="2147483740" r:id="rId9"/>
    <p:sldLayoutId id="2147483741" r:id="rId10"/>
    <p:sldLayoutId id="2147483743" r:id="rId11"/>
  </p:sldLayoutIdLst>
  <p:hf sldNum="0" hdr="0" ftr="0" dt="0"/>
  <p:txStyles>
    <p:titleStyle>
      <a:lvl1pPr algn="l" defTabSz="914400" rtl="0" eaLnBrk="1" latinLnBrk="0" hangingPunct="1">
        <a:lnSpc>
          <a:spcPct val="110000"/>
        </a:lnSpc>
        <a:spcBef>
          <a:spcPct val="0"/>
        </a:spcBef>
        <a:buNone/>
        <a:defRPr lang="en-US" sz="4800" kern="1200" cap="none" spc="15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2000" kern="1200" spc="14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800" kern="1200" spc="14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600" kern="1200" spc="14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600" kern="1200" spc="14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600" kern="1200" spc="14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C9F6C2-8F5F-23AA-D438-CDEBC86B2A6A}"/>
              </a:ext>
            </a:extLst>
          </p:cNvPr>
          <p:cNvPicPr>
            <a:picLocks noChangeAspect="1"/>
          </p:cNvPicPr>
          <p:nvPr/>
        </p:nvPicPr>
        <p:blipFill>
          <a:blip r:embed="rId2">
            <a:alphaModFix amt="90000"/>
          </a:blip>
          <a:srcRect t="2950" b="18379"/>
          <a:stretch>
            <a:fillRect/>
          </a:stretch>
        </p:blipFill>
        <p:spPr>
          <a:xfrm>
            <a:off x="1" y="10"/>
            <a:ext cx="12191999" cy="6857989"/>
          </a:xfrm>
          <a:prstGeom prst="rect">
            <a:avLst/>
          </a:prstGeom>
        </p:spPr>
      </p:pic>
      <p:sp>
        <p:nvSpPr>
          <p:cNvPr id="9" name="Rectangle 8">
            <a:extLst>
              <a:ext uri="{FF2B5EF4-FFF2-40B4-BE49-F238E27FC236}">
                <a16:creationId xmlns:a16="http://schemas.microsoft.com/office/drawing/2014/main" id="{DB4A12B6-EF0D-43E8-8C17-4FAD4D276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bg1">
              <a:lumMod val="85000"/>
              <a:lumOff val="15000"/>
              <a:alpha val="93000"/>
            </a:schemeClr>
          </a:solidFill>
          <a:ln w="6350" cap="flat" cmpd="sng" algn="ctr">
            <a:noFill/>
            <a:prstDash val="solid"/>
          </a:ln>
          <a:effectLst>
            <a:softEdge rad="0"/>
          </a:effectLst>
        </p:spPr>
        <p:txBody>
          <a:bodyPr/>
          <a:lstStyle/>
          <a:p>
            <a:endParaRPr lang="ja-JP" altLang="en-US"/>
          </a:p>
        </p:txBody>
      </p:sp>
      <p:sp>
        <p:nvSpPr>
          <p:cNvPr id="11" name="Rectangle 10">
            <a:extLst>
              <a:ext uri="{FF2B5EF4-FFF2-40B4-BE49-F238E27FC236}">
                <a16:creationId xmlns:a16="http://schemas.microsoft.com/office/drawing/2014/main" id="{AE107525-0C02-447F-8A3F-553320A723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2"/>
            </a:solidFill>
            <a:prstDash val="solid"/>
            <a:miter lim="800000"/>
          </a:ln>
          <a:effectLst/>
        </p:spPr>
        <p:txBody>
          <a:bodyPr/>
          <a:lstStyle/>
          <a:p>
            <a:endParaRPr lang="ja-JP" altLang="en-US"/>
          </a:p>
        </p:txBody>
      </p:sp>
      <p:sp>
        <p:nvSpPr>
          <p:cNvPr id="2" name="タイトル 1">
            <a:extLst>
              <a:ext uri="{FF2B5EF4-FFF2-40B4-BE49-F238E27FC236}">
                <a16:creationId xmlns:a16="http://schemas.microsoft.com/office/drawing/2014/main" id="{83A54727-1384-55EF-2647-71B1A0E2892E}"/>
              </a:ext>
            </a:extLst>
          </p:cNvPr>
          <p:cNvSpPr>
            <a:spLocks noGrp="1"/>
          </p:cNvSpPr>
          <p:nvPr>
            <p:ph type="ctrTitle"/>
          </p:nvPr>
        </p:nvSpPr>
        <p:spPr>
          <a:xfrm>
            <a:off x="1629103" y="2244830"/>
            <a:ext cx="8933796" cy="2437232"/>
          </a:xfrm>
        </p:spPr>
        <p:txBody>
          <a:bodyPr>
            <a:normAutofit/>
          </a:bodyPr>
          <a:lstStyle/>
          <a:p>
            <a:r>
              <a:rPr kumimoji="1" lang="ja-JP" altLang="en-US" b="1" dirty="0"/>
              <a:t>これからの探究</a:t>
            </a:r>
          </a:p>
        </p:txBody>
      </p:sp>
      <p:sp>
        <p:nvSpPr>
          <p:cNvPr id="3" name="字幕 2">
            <a:extLst>
              <a:ext uri="{FF2B5EF4-FFF2-40B4-BE49-F238E27FC236}">
                <a16:creationId xmlns:a16="http://schemas.microsoft.com/office/drawing/2014/main" id="{FC726BDB-9815-D660-3141-614B2D7467E5}"/>
              </a:ext>
            </a:extLst>
          </p:cNvPr>
          <p:cNvSpPr>
            <a:spLocks noGrp="1"/>
          </p:cNvSpPr>
          <p:nvPr>
            <p:ph type="subTitle" idx="1"/>
          </p:nvPr>
        </p:nvSpPr>
        <p:spPr>
          <a:xfrm>
            <a:off x="1629101" y="4682062"/>
            <a:ext cx="8936846" cy="457201"/>
          </a:xfrm>
        </p:spPr>
        <p:txBody>
          <a:bodyPr>
            <a:normAutofit fontScale="92500" lnSpcReduction="20000"/>
          </a:bodyPr>
          <a:lstStyle/>
          <a:p>
            <a:endParaRPr kumimoji="1" lang="ja-JP" altLang="en-US"/>
          </a:p>
        </p:txBody>
      </p:sp>
      <p:sp>
        <p:nvSpPr>
          <p:cNvPr id="13" name="Rectangle 12">
            <a:extLst>
              <a:ext uri="{FF2B5EF4-FFF2-40B4-BE49-F238E27FC236}">
                <a16:creationId xmlns:a16="http://schemas.microsoft.com/office/drawing/2014/main" id="{AB7A42E3-05D8-4A0B-9D4E-20EF581E57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cxnSp>
        <p:nvCxnSpPr>
          <p:cNvPr id="15" name="Straight Connector 14">
            <a:extLst>
              <a:ext uri="{FF2B5EF4-FFF2-40B4-BE49-F238E27FC236}">
                <a16:creationId xmlns:a16="http://schemas.microsoft.com/office/drawing/2014/main" id="{6EE9A54B-189D-4645-8254-FDC4210EC6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11CE48F-D5E4-4520-AF1E-8F85CFBDA5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1448851-39AD-4943-BF9C-C50704E083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514459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6EB05B-74DB-8B34-1141-412D3990E71B}"/>
              </a:ext>
            </a:extLst>
          </p:cNvPr>
          <p:cNvSpPr>
            <a:spLocks noGrp="1"/>
          </p:cNvSpPr>
          <p:nvPr>
            <p:ph type="title"/>
          </p:nvPr>
        </p:nvSpPr>
        <p:spPr>
          <a:xfrm>
            <a:off x="510363" y="1344343"/>
            <a:ext cx="11164186" cy="2717294"/>
          </a:xfrm>
        </p:spPr>
        <p:txBody>
          <a:bodyPr/>
          <a:lstStyle/>
          <a:p>
            <a:r>
              <a:rPr kumimoji="1" lang="ja-JP" altLang="en-US" dirty="0"/>
              <a:t>仮説を客観的に検討し、誰でも再現できるデータの種類と取り方を再検討してください。</a:t>
            </a:r>
          </a:p>
        </p:txBody>
      </p:sp>
    </p:spTree>
    <p:extLst>
      <p:ext uri="{BB962C8B-B14F-4D97-AF65-F5344CB8AC3E}">
        <p14:creationId xmlns:p14="http://schemas.microsoft.com/office/powerpoint/2010/main" val="272131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EB3EFD-1340-E4A3-9990-2C8679BF62A5}"/>
              </a:ext>
            </a:extLst>
          </p:cNvPr>
          <p:cNvSpPr>
            <a:spLocks noGrp="1"/>
          </p:cNvSpPr>
          <p:nvPr>
            <p:ph type="title"/>
          </p:nvPr>
        </p:nvSpPr>
        <p:spPr>
          <a:xfrm>
            <a:off x="1066800" y="1004101"/>
            <a:ext cx="10058400" cy="1371600"/>
          </a:xfrm>
        </p:spPr>
        <p:txBody>
          <a:bodyPr/>
          <a:lstStyle/>
          <a:p>
            <a:r>
              <a:rPr kumimoji="1" lang="ja-JP" altLang="en-US" dirty="0"/>
              <a:t>グループに分かれて検討し、作成できたらお話しましょう。</a:t>
            </a:r>
          </a:p>
        </p:txBody>
      </p:sp>
    </p:spTree>
    <p:extLst>
      <p:ext uri="{BB962C8B-B14F-4D97-AF65-F5344CB8AC3E}">
        <p14:creationId xmlns:p14="http://schemas.microsoft.com/office/powerpoint/2010/main" val="362694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2E70952-595F-3C4B-B820-53D76B335631}"/>
              </a:ext>
            </a:extLst>
          </p:cNvPr>
          <p:cNvSpPr>
            <a:spLocks noGrp="1"/>
          </p:cNvSpPr>
          <p:nvPr>
            <p:ph type="title"/>
          </p:nvPr>
        </p:nvSpPr>
        <p:spPr>
          <a:xfrm>
            <a:off x="512619" y="513285"/>
            <a:ext cx="7162800" cy="1371600"/>
          </a:xfrm>
          <a:custGeom>
            <a:avLst/>
            <a:gdLst>
              <a:gd name="connsiteX0" fmla="*/ 0 w 7162800"/>
              <a:gd name="connsiteY0" fmla="*/ 0 h 1371600"/>
              <a:gd name="connsiteX1" fmla="*/ 436280 w 7162800"/>
              <a:gd name="connsiteY1" fmla="*/ 0 h 1371600"/>
              <a:gd name="connsiteX2" fmla="*/ 944187 w 7162800"/>
              <a:gd name="connsiteY2" fmla="*/ 0 h 1371600"/>
              <a:gd name="connsiteX3" fmla="*/ 1595351 w 7162800"/>
              <a:gd name="connsiteY3" fmla="*/ 0 h 1371600"/>
              <a:gd name="connsiteX4" fmla="*/ 2174887 w 7162800"/>
              <a:gd name="connsiteY4" fmla="*/ 0 h 1371600"/>
              <a:gd name="connsiteX5" fmla="*/ 2826050 w 7162800"/>
              <a:gd name="connsiteY5" fmla="*/ 0 h 1371600"/>
              <a:gd name="connsiteX6" fmla="*/ 3548842 w 7162800"/>
              <a:gd name="connsiteY6" fmla="*/ 0 h 1371600"/>
              <a:gd name="connsiteX7" fmla="*/ 4056749 w 7162800"/>
              <a:gd name="connsiteY7" fmla="*/ 0 h 1371600"/>
              <a:gd name="connsiteX8" fmla="*/ 4707913 w 7162800"/>
              <a:gd name="connsiteY8" fmla="*/ 0 h 1371600"/>
              <a:gd name="connsiteX9" fmla="*/ 5430705 w 7162800"/>
              <a:gd name="connsiteY9" fmla="*/ 0 h 1371600"/>
              <a:gd name="connsiteX10" fmla="*/ 6225124 w 7162800"/>
              <a:gd name="connsiteY10" fmla="*/ 0 h 1371600"/>
              <a:gd name="connsiteX11" fmla="*/ 7162800 w 7162800"/>
              <a:gd name="connsiteY11" fmla="*/ 0 h 1371600"/>
              <a:gd name="connsiteX12" fmla="*/ 7162800 w 7162800"/>
              <a:gd name="connsiteY12" fmla="*/ 699516 h 1371600"/>
              <a:gd name="connsiteX13" fmla="*/ 7162800 w 7162800"/>
              <a:gd name="connsiteY13" fmla="*/ 1371600 h 1371600"/>
              <a:gd name="connsiteX14" fmla="*/ 6583264 w 7162800"/>
              <a:gd name="connsiteY14" fmla="*/ 1371600 h 1371600"/>
              <a:gd name="connsiteX15" fmla="*/ 5932101 w 7162800"/>
              <a:gd name="connsiteY15" fmla="*/ 1371600 h 1371600"/>
              <a:gd name="connsiteX16" fmla="*/ 5424193 w 7162800"/>
              <a:gd name="connsiteY16" fmla="*/ 1371600 h 1371600"/>
              <a:gd name="connsiteX17" fmla="*/ 4987913 w 7162800"/>
              <a:gd name="connsiteY17" fmla="*/ 1371600 h 1371600"/>
              <a:gd name="connsiteX18" fmla="*/ 4336750 w 7162800"/>
              <a:gd name="connsiteY18" fmla="*/ 1371600 h 1371600"/>
              <a:gd name="connsiteX19" fmla="*/ 3757214 w 7162800"/>
              <a:gd name="connsiteY19" fmla="*/ 1371600 h 1371600"/>
              <a:gd name="connsiteX20" fmla="*/ 2962795 w 7162800"/>
              <a:gd name="connsiteY20" fmla="*/ 1371600 h 1371600"/>
              <a:gd name="connsiteX21" fmla="*/ 2311631 w 7162800"/>
              <a:gd name="connsiteY21" fmla="*/ 1371600 h 1371600"/>
              <a:gd name="connsiteX22" fmla="*/ 1588839 w 7162800"/>
              <a:gd name="connsiteY22" fmla="*/ 1371600 h 1371600"/>
              <a:gd name="connsiteX23" fmla="*/ 794420 w 7162800"/>
              <a:gd name="connsiteY23" fmla="*/ 1371600 h 1371600"/>
              <a:gd name="connsiteX24" fmla="*/ 0 w 7162800"/>
              <a:gd name="connsiteY24" fmla="*/ 1371600 h 1371600"/>
              <a:gd name="connsiteX25" fmla="*/ 0 w 7162800"/>
              <a:gd name="connsiteY25" fmla="*/ 699516 h 1371600"/>
              <a:gd name="connsiteX26" fmla="*/ 0 w 7162800"/>
              <a:gd name="connsiteY2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162800" h="1371600" fill="none" extrusionOk="0">
                <a:moveTo>
                  <a:pt x="0" y="0"/>
                </a:moveTo>
                <a:cubicBezTo>
                  <a:pt x="128721" y="-6990"/>
                  <a:pt x="222713" y="-875"/>
                  <a:pt x="436280" y="0"/>
                </a:cubicBezTo>
                <a:cubicBezTo>
                  <a:pt x="649847" y="875"/>
                  <a:pt x="807536" y="11857"/>
                  <a:pt x="944187" y="0"/>
                </a:cubicBezTo>
                <a:cubicBezTo>
                  <a:pt x="1080838" y="-11857"/>
                  <a:pt x="1430293" y="-2097"/>
                  <a:pt x="1595351" y="0"/>
                </a:cubicBezTo>
                <a:cubicBezTo>
                  <a:pt x="1760409" y="2097"/>
                  <a:pt x="2018668" y="10049"/>
                  <a:pt x="2174887" y="0"/>
                </a:cubicBezTo>
                <a:cubicBezTo>
                  <a:pt x="2331106" y="-10049"/>
                  <a:pt x="2525560" y="-6443"/>
                  <a:pt x="2826050" y="0"/>
                </a:cubicBezTo>
                <a:cubicBezTo>
                  <a:pt x="3126540" y="6443"/>
                  <a:pt x="3339181" y="-23767"/>
                  <a:pt x="3548842" y="0"/>
                </a:cubicBezTo>
                <a:cubicBezTo>
                  <a:pt x="3758503" y="23767"/>
                  <a:pt x="3895485" y="-22973"/>
                  <a:pt x="4056749" y="0"/>
                </a:cubicBezTo>
                <a:cubicBezTo>
                  <a:pt x="4218013" y="22973"/>
                  <a:pt x="4451528" y="6760"/>
                  <a:pt x="4707913" y="0"/>
                </a:cubicBezTo>
                <a:cubicBezTo>
                  <a:pt x="4964298" y="-6760"/>
                  <a:pt x="5202740" y="-13252"/>
                  <a:pt x="5430705" y="0"/>
                </a:cubicBezTo>
                <a:cubicBezTo>
                  <a:pt x="5658670" y="13252"/>
                  <a:pt x="5928665" y="26753"/>
                  <a:pt x="6225124" y="0"/>
                </a:cubicBezTo>
                <a:cubicBezTo>
                  <a:pt x="6521583" y="-26753"/>
                  <a:pt x="6848944" y="20357"/>
                  <a:pt x="7162800" y="0"/>
                </a:cubicBezTo>
                <a:cubicBezTo>
                  <a:pt x="7175018" y="268274"/>
                  <a:pt x="7186151" y="484226"/>
                  <a:pt x="7162800" y="699516"/>
                </a:cubicBezTo>
                <a:cubicBezTo>
                  <a:pt x="7139449" y="914806"/>
                  <a:pt x="7166507" y="1136225"/>
                  <a:pt x="7162800" y="1371600"/>
                </a:cubicBezTo>
                <a:cubicBezTo>
                  <a:pt x="6917179" y="1365210"/>
                  <a:pt x="6872127" y="1350128"/>
                  <a:pt x="6583264" y="1371600"/>
                </a:cubicBezTo>
                <a:cubicBezTo>
                  <a:pt x="6294401" y="1393072"/>
                  <a:pt x="6241449" y="1384894"/>
                  <a:pt x="5932101" y="1371600"/>
                </a:cubicBezTo>
                <a:cubicBezTo>
                  <a:pt x="5622753" y="1358306"/>
                  <a:pt x="5559296" y="1371400"/>
                  <a:pt x="5424193" y="1371600"/>
                </a:cubicBezTo>
                <a:cubicBezTo>
                  <a:pt x="5289090" y="1371800"/>
                  <a:pt x="5166021" y="1376623"/>
                  <a:pt x="4987913" y="1371600"/>
                </a:cubicBezTo>
                <a:cubicBezTo>
                  <a:pt x="4809805" y="1366577"/>
                  <a:pt x="4578331" y="1393990"/>
                  <a:pt x="4336750" y="1371600"/>
                </a:cubicBezTo>
                <a:cubicBezTo>
                  <a:pt x="4095169" y="1349210"/>
                  <a:pt x="4007945" y="1370548"/>
                  <a:pt x="3757214" y="1371600"/>
                </a:cubicBezTo>
                <a:cubicBezTo>
                  <a:pt x="3506483" y="1372652"/>
                  <a:pt x="3311022" y="1401581"/>
                  <a:pt x="2962795" y="1371600"/>
                </a:cubicBezTo>
                <a:cubicBezTo>
                  <a:pt x="2614568" y="1341619"/>
                  <a:pt x="2615563" y="1396187"/>
                  <a:pt x="2311631" y="1371600"/>
                </a:cubicBezTo>
                <a:cubicBezTo>
                  <a:pt x="2007699" y="1347013"/>
                  <a:pt x="1871734" y="1356174"/>
                  <a:pt x="1588839" y="1371600"/>
                </a:cubicBezTo>
                <a:cubicBezTo>
                  <a:pt x="1305944" y="1387026"/>
                  <a:pt x="1118582" y="1338386"/>
                  <a:pt x="794420" y="1371600"/>
                </a:cubicBezTo>
                <a:cubicBezTo>
                  <a:pt x="470258" y="1404814"/>
                  <a:pt x="280068" y="1374322"/>
                  <a:pt x="0" y="1371600"/>
                </a:cubicBezTo>
                <a:cubicBezTo>
                  <a:pt x="21476" y="1194905"/>
                  <a:pt x="14006" y="992231"/>
                  <a:pt x="0" y="699516"/>
                </a:cubicBezTo>
                <a:cubicBezTo>
                  <a:pt x="-14006" y="406801"/>
                  <a:pt x="-27186" y="335400"/>
                  <a:pt x="0" y="0"/>
                </a:cubicBezTo>
                <a:close/>
              </a:path>
              <a:path w="7162800" h="1371600" stroke="0" extrusionOk="0">
                <a:moveTo>
                  <a:pt x="0" y="0"/>
                </a:moveTo>
                <a:cubicBezTo>
                  <a:pt x="162920" y="-3295"/>
                  <a:pt x="284549" y="18872"/>
                  <a:pt x="507908" y="0"/>
                </a:cubicBezTo>
                <a:cubicBezTo>
                  <a:pt x="731267" y="-18872"/>
                  <a:pt x="768886" y="-1608"/>
                  <a:pt x="944187" y="0"/>
                </a:cubicBezTo>
                <a:cubicBezTo>
                  <a:pt x="1119488" y="1608"/>
                  <a:pt x="1268241" y="-25012"/>
                  <a:pt x="1523723" y="0"/>
                </a:cubicBezTo>
                <a:cubicBezTo>
                  <a:pt x="1779205" y="25012"/>
                  <a:pt x="1879359" y="4543"/>
                  <a:pt x="2174887" y="0"/>
                </a:cubicBezTo>
                <a:cubicBezTo>
                  <a:pt x="2470415" y="-4543"/>
                  <a:pt x="2714177" y="-8295"/>
                  <a:pt x="2897678" y="0"/>
                </a:cubicBezTo>
                <a:cubicBezTo>
                  <a:pt x="3081179" y="8295"/>
                  <a:pt x="3214717" y="11087"/>
                  <a:pt x="3405586" y="0"/>
                </a:cubicBezTo>
                <a:cubicBezTo>
                  <a:pt x="3596455" y="-11087"/>
                  <a:pt x="3840431" y="-25567"/>
                  <a:pt x="3985121" y="0"/>
                </a:cubicBezTo>
                <a:cubicBezTo>
                  <a:pt x="4129812" y="25567"/>
                  <a:pt x="4498378" y="-20213"/>
                  <a:pt x="4779541" y="0"/>
                </a:cubicBezTo>
                <a:cubicBezTo>
                  <a:pt x="5060704" y="20213"/>
                  <a:pt x="5202905" y="-989"/>
                  <a:pt x="5502333" y="0"/>
                </a:cubicBezTo>
                <a:cubicBezTo>
                  <a:pt x="5801761" y="989"/>
                  <a:pt x="5801318" y="-13165"/>
                  <a:pt x="5938612" y="0"/>
                </a:cubicBezTo>
                <a:cubicBezTo>
                  <a:pt x="6075906" y="13165"/>
                  <a:pt x="6240111" y="18922"/>
                  <a:pt x="6446520" y="0"/>
                </a:cubicBezTo>
                <a:cubicBezTo>
                  <a:pt x="6652929" y="-18922"/>
                  <a:pt x="6971198" y="-17906"/>
                  <a:pt x="7162800" y="0"/>
                </a:cubicBezTo>
                <a:cubicBezTo>
                  <a:pt x="7154910" y="252650"/>
                  <a:pt x="7141941" y="542285"/>
                  <a:pt x="7162800" y="699516"/>
                </a:cubicBezTo>
                <a:cubicBezTo>
                  <a:pt x="7183659" y="856747"/>
                  <a:pt x="7146402" y="1144872"/>
                  <a:pt x="7162800" y="1371600"/>
                </a:cubicBezTo>
                <a:cubicBezTo>
                  <a:pt x="6953875" y="1363095"/>
                  <a:pt x="6795449" y="1388969"/>
                  <a:pt x="6440008" y="1371600"/>
                </a:cubicBezTo>
                <a:cubicBezTo>
                  <a:pt x="6084567" y="1354231"/>
                  <a:pt x="6088233" y="1391104"/>
                  <a:pt x="5860473" y="1371600"/>
                </a:cubicBezTo>
                <a:cubicBezTo>
                  <a:pt x="5632714" y="1352096"/>
                  <a:pt x="5526381" y="1370922"/>
                  <a:pt x="5352565" y="1371600"/>
                </a:cubicBezTo>
                <a:cubicBezTo>
                  <a:pt x="5178749" y="1372278"/>
                  <a:pt x="4995459" y="1356802"/>
                  <a:pt x="4701401" y="1371600"/>
                </a:cubicBezTo>
                <a:cubicBezTo>
                  <a:pt x="4407343" y="1386398"/>
                  <a:pt x="4442078" y="1355813"/>
                  <a:pt x="4265122" y="1371600"/>
                </a:cubicBezTo>
                <a:cubicBezTo>
                  <a:pt x="4088166" y="1387387"/>
                  <a:pt x="3997310" y="1365773"/>
                  <a:pt x="3828842" y="1371600"/>
                </a:cubicBezTo>
                <a:cubicBezTo>
                  <a:pt x="3660374" y="1377427"/>
                  <a:pt x="3461770" y="1342846"/>
                  <a:pt x="3177679" y="1371600"/>
                </a:cubicBezTo>
                <a:cubicBezTo>
                  <a:pt x="2893588" y="1400354"/>
                  <a:pt x="2759196" y="1399320"/>
                  <a:pt x="2454887" y="1371600"/>
                </a:cubicBezTo>
                <a:cubicBezTo>
                  <a:pt x="2150578" y="1343880"/>
                  <a:pt x="2051183" y="1372124"/>
                  <a:pt x="1803723" y="1371600"/>
                </a:cubicBezTo>
                <a:cubicBezTo>
                  <a:pt x="1556263" y="1371076"/>
                  <a:pt x="1399397" y="1356482"/>
                  <a:pt x="1295816" y="1371600"/>
                </a:cubicBezTo>
                <a:cubicBezTo>
                  <a:pt x="1192235" y="1386718"/>
                  <a:pt x="902909" y="1356950"/>
                  <a:pt x="716280" y="1371600"/>
                </a:cubicBezTo>
                <a:cubicBezTo>
                  <a:pt x="529651" y="1386250"/>
                  <a:pt x="204348" y="1346212"/>
                  <a:pt x="0" y="1371600"/>
                </a:cubicBezTo>
                <a:cubicBezTo>
                  <a:pt x="-14545" y="1130492"/>
                  <a:pt x="32101" y="945942"/>
                  <a:pt x="0" y="713232"/>
                </a:cubicBezTo>
                <a:cubicBezTo>
                  <a:pt x="-32101" y="480522"/>
                  <a:pt x="18144" y="354877"/>
                  <a:pt x="0" y="0"/>
                </a:cubicBezTo>
                <a:close/>
              </a:path>
            </a:pathLst>
          </a:custGeom>
          <a:ln>
            <a:solidFill>
              <a:schemeClr val="tx1"/>
            </a:solidFill>
            <a:extLst>
              <a:ext uri="{C807C97D-BFC1-408E-A445-0C87EB9F89A2}">
                <ask:lineSketchStyleProps xmlns:ask="http://schemas.microsoft.com/office/drawing/2018/sketchyshapes" sd="1007475747">
                  <ask:type>
                    <ask:lineSketchFreehand/>
                  </ask:type>
                </ask:lineSketchStyleProps>
              </a:ext>
            </a:extLst>
          </a:ln>
        </p:spPr>
        <p:txBody>
          <a:bodyPr/>
          <a:lstStyle/>
          <a:p>
            <a:r>
              <a:rPr kumimoji="1" lang="ja-JP" altLang="en-US" sz="4400" dirty="0"/>
              <a:t>探究協働会議における助言</a:t>
            </a:r>
          </a:p>
        </p:txBody>
      </p:sp>
      <p:sp>
        <p:nvSpPr>
          <p:cNvPr id="4" name="テキスト ボックス 3">
            <a:extLst>
              <a:ext uri="{FF2B5EF4-FFF2-40B4-BE49-F238E27FC236}">
                <a16:creationId xmlns:a16="http://schemas.microsoft.com/office/drawing/2014/main" id="{D3311B91-14E4-DF52-5D7D-11854B72176F}"/>
              </a:ext>
            </a:extLst>
          </p:cNvPr>
          <p:cNvSpPr txBox="1"/>
          <p:nvPr/>
        </p:nvSpPr>
        <p:spPr>
          <a:xfrm>
            <a:off x="1173124" y="2421561"/>
            <a:ext cx="9420446" cy="1077218"/>
          </a:xfrm>
          <a:prstGeom prst="rect">
            <a:avLst/>
          </a:prstGeom>
          <a:noFill/>
        </p:spPr>
        <p:txBody>
          <a:bodyPr wrap="square">
            <a:spAutoFit/>
          </a:bodyPr>
          <a:lstStyle/>
          <a:p>
            <a:r>
              <a:rPr lang="ja-JP" altLang="en-US" sz="3200" b="0" i="0" dirty="0">
                <a:solidFill>
                  <a:srgbClr val="434343"/>
                </a:solidFill>
                <a:effectLst/>
                <a:latin typeface="Roboto" panose="02000000000000000000" pitchFamily="2" charset="0"/>
              </a:rPr>
              <a:t>「仮説</a:t>
            </a:r>
            <a:r>
              <a:rPr lang="en-US" altLang="ja-JP" sz="3200" b="0" i="0" dirty="0">
                <a:solidFill>
                  <a:srgbClr val="434343"/>
                </a:solidFill>
                <a:effectLst/>
                <a:latin typeface="Roboto" panose="02000000000000000000" pitchFamily="2" charset="0"/>
              </a:rPr>
              <a:t>hypothesis</a:t>
            </a:r>
            <a:r>
              <a:rPr lang="ja-JP" altLang="en-US" sz="3200" b="0" i="0" dirty="0">
                <a:solidFill>
                  <a:srgbClr val="434343"/>
                </a:solidFill>
                <a:effectLst/>
                <a:latin typeface="Roboto" panose="02000000000000000000" pitchFamily="2" charset="0"/>
              </a:rPr>
              <a:t>」と「予想</a:t>
            </a:r>
            <a:r>
              <a:rPr lang="en-US" altLang="ja-JP" sz="3200" b="0" i="0" dirty="0">
                <a:solidFill>
                  <a:srgbClr val="434343"/>
                </a:solidFill>
                <a:effectLst/>
                <a:latin typeface="Roboto" panose="02000000000000000000" pitchFamily="2" charset="0"/>
              </a:rPr>
              <a:t>prediction</a:t>
            </a:r>
            <a:r>
              <a:rPr lang="ja-JP" altLang="en-US" sz="3200" b="0" i="0" dirty="0">
                <a:solidFill>
                  <a:srgbClr val="434343"/>
                </a:solidFill>
                <a:effectLst/>
                <a:latin typeface="Roboto" panose="02000000000000000000" pitchFamily="2" charset="0"/>
              </a:rPr>
              <a:t>」は使い分けたほうがいいかもね。</a:t>
            </a:r>
            <a:endParaRPr lang="ja-JP" altLang="en-US" sz="3200" dirty="0"/>
          </a:p>
        </p:txBody>
      </p:sp>
      <p:sp>
        <p:nvSpPr>
          <p:cNvPr id="6" name="テキスト ボックス 5">
            <a:extLst>
              <a:ext uri="{FF2B5EF4-FFF2-40B4-BE49-F238E27FC236}">
                <a16:creationId xmlns:a16="http://schemas.microsoft.com/office/drawing/2014/main" id="{3DEBB4E5-F263-C8B7-4CB1-5F04DDAA6B72}"/>
              </a:ext>
            </a:extLst>
          </p:cNvPr>
          <p:cNvSpPr txBox="1"/>
          <p:nvPr/>
        </p:nvSpPr>
        <p:spPr>
          <a:xfrm>
            <a:off x="1173124" y="4436439"/>
            <a:ext cx="10203711" cy="1200329"/>
          </a:xfrm>
          <a:prstGeom prst="rect">
            <a:avLst/>
          </a:prstGeom>
          <a:noFill/>
        </p:spPr>
        <p:txBody>
          <a:bodyPr wrap="square">
            <a:spAutoFit/>
          </a:bodyPr>
          <a:lstStyle/>
          <a:p>
            <a:r>
              <a:rPr lang="ja-JP" altLang="en-US" sz="2400" dirty="0"/>
              <a:t>理系の探究は教科書から地続きであるべきだ、というのが僕の立場です。理論的フレームワーク不在でなんとなく「データ」らしきものをとっても何にもならないでしょう。</a:t>
            </a:r>
          </a:p>
        </p:txBody>
      </p:sp>
    </p:spTree>
    <p:extLst>
      <p:ext uri="{BB962C8B-B14F-4D97-AF65-F5344CB8AC3E}">
        <p14:creationId xmlns:p14="http://schemas.microsoft.com/office/powerpoint/2010/main" val="4071449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5B6151-B7CB-35B9-F88E-53A1D468189E}"/>
              </a:ext>
            </a:extLst>
          </p:cNvPr>
          <p:cNvSpPr>
            <a:spLocks noGrp="1"/>
          </p:cNvSpPr>
          <p:nvPr>
            <p:ph type="title"/>
          </p:nvPr>
        </p:nvSpPr>
        <p:spPr>
          <a:xfrm>
            <a:off x="546479" y="526918"/>
            <a:ext cx="2983530" cy="1371600"/>
          </a:xfrm>
          <a:custGeom>
            <a:avLst/>
            <a:gdLst>
              <a:gd name="connsiteX0" fmla="*/ 0 w 2983530"/>
              <a:gd name="connsiteY0" fmla="*/ 0 h 1371600"/>
              <a:gd name="connsiteX1" fmla="*/ 507200 w 2983530"/>
              <a:gd name="connsiteY1" fmla="*/ 0 h 1371600"/>
              <a:gd name="connsiteX2" fmla="*/ 1133741 w 2983530"/>
              <a:gd name="connsiteY2" fmla="*/ 0 h 1371600"/>
              <a:gd name="connsiteX3" fmla="*/ 1730447 w 2983530"/>
              <a:gd name="connsiteY3" fmla="*/ 0 h 1371600"/>
              <a:gd name="connsiteX4" fmla="*/ 2386824 w 2983530"/>
              <a:gd name="connsiteY4" fmla="*/ 0 h 1371600"/>
              <a:gd name="connsiteX5" fmla="*/ 2983530 w 2983530"/>
              <a:gd name="connsiteY5" fmla="*/ 0 h 1371600"/>
              <a:gd name="connsiteX6" fmla="*/ 2983530 w 2983530"/>
              <a:gd name="connsiteY6" fmla="*/ 713232 h 1371600"/>
              <a:gd name="connsiteX7" fmla="*/ 2983530 w 2983530"/>
              <a:gd name="connsiteY7" fmla="*/ 1371600 h 1371600"/>
              <a:gd name="connsiteX8" fmla="*/ 2356989 w 2983530"/>
              <a:gd name="connsiteY8" fmla="*/ 1371600 h 1371600"/>
              <a:gd name="connsiteX9" fmla="*/ 1760283 w 2983530"/>
              <a:gd name="connsiteY9" fmla="*/ 1371600 h 1371600"/>
              <a:gd name="connsiteX10" fmla="*/ 1133741 w 2983530"/>
              <a:gd name="connsiteY10" fmla="*/ 1371600 h 1371600"/>
              <a:gd name="connsiteX11" fmla="*/ 626541 w 2983530"/>
              <a:gd name="connsiteY11" fmla="*/ 1371600 h 1371600"/>
              <a:gd name="connsiteX12" fmla="*/ 0 w 2983530"/>
              <a:gd name="connsiteY12" fmla="*/ 1371600 h 1371600"/>
              <a:gd name="connsiteX13" fmla="*/ 0 w 2983530"/>
              <a:gd name="connsiteY13" fmla="*/ 672084 h 1371600"/>
              <a:gd name="connsiteX14" fmla="*/ 0 w 2983530"/>
              <a:gd name="connsiteY14"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83530" h="1371600" fill="none" extrusionOk="0">
                <a:moveTo>
                  <a:pt x="0" y="0"/>
                </a:moveTo>
                <a:cubicBezTo>
                  <a:pt x="115557" y="-12009"/>
                  <a:pt x="360842" y="4511"/>
                  <a:pt x="507200" y="0"/>
                </a:cubicBezTo>
                <a:cubicBezTo>
                  <a:pt x="653558" y="-4511"/>
                  <a:pt x="956116" y="22794"/>
                  <a:pt x="1133741" y="0"/>
                </a:cubicBezTo>
                <a:cubicBezTo>
                  <a:pt x="1311366" y="-22794"/>
                  <a:pt x="1436793" y="8560"/>
                  <a:pt x="1730447" y="0"/>
                </a:cubicBezTo>
                <a:cubicBezTo>
                  <a:pt x="2024101" y="-8560"/>
                  <a:pt x="2241740" y="-6463"/>
                  <a:pt x="2386824" y="0"/>
                </a:cubicBezTo>
                <a:cubicBezTo>
                  <a:pt x="2531908" y="6463"/>
                  <a:pt x="2828539" y="24421"/>
                  <a:pt x="2983530" y="0"/>
                </a:cubicBezTo>
                <a:cubicBezTo>
                  <a:pt x="2977413" y="304651"/>
                  <a:pt x="2972572" y="528804"/>
                  <a:pt x="2983530" y="713232"/>
                </a:cubicBezTo>
                <a:cubicBezTo>
                  <a:pt x="2994488" y="897660"/>
                  <a:pt x="2968550" y="1063968"/>
                  <a:pt x="2983530" y="1371600"/>
                </a:cubicBezTo>
                <a:cubicBezTo>
                  <a:pt x="2806069" y="1376744"/>
                  <a:pt x="2553240" y="1341846"/>
                  <a:pt x="2356989" y="1371600"/>
                </a:cubicBezTo>
                <a:cubicBezTo>
                  <a:pt x="2160738" y="1401354"/>
                  <a:pt x="1927951" y="1368239"/>
                  <a:pt x="1760283" y="1371600"/>
                </a:cubicBezTo>
                <a:cubicBezTo>
                  <a:pt x="1592615" y="1374961"/>
                  <a:pt x="1404988" y="1358236"/>
                  <a:pt x="1133741" y="1371600"/>
                </a:cubicBezTo>
                <a:cubicBezTo>
                  <a:pt x="862494" y="1384964"/>
                  <a:pt x="828651" y="1372441"/>
                  <a:pt x="626541" y="1371600"/>
                </a:cubicBezTo>
                <a:cubicBezTo>
                  <a:pt x="424431" y="1370759"/>
                  <a:pt x="228642" y="1347194"/>
                  <a:pt x="0" y="1371600"/>
                </a:cubicBezTo>
                <a:cubicBezTo>
                  <a:pt x="33093" y="1167247"/>
                  <a:pt x="24473" y="854873"/>
                  <a:pt x="0" y="672084"/>
                </a:cubicBezTo>
                <a:cubicBezTo>
                  <a:pt x="-24473" y="489295"/>
                  <a:pt x="6261" y="227606"/>
                  <a:pt x="0" y="0"/>
                </a:cubicBezTo>
                <a:close/>
              </a:path>
              <a:path w="2983530" h="1371600" stroke="0" extrusionOk="0">
                <a:moveTo>
                  <a:pt x="0" y="0"/>
                </a:moveTo>
                <a:cubicBezTo>
                  <a:pt x="241701" y="-19700"/>
                  <a:pt x="287828" y="28272"/>
                  <a:pt x="566871" y="0"/>
                </a:cubicBezTo>
                <a:cubicBezTo>
                  <a:pt x="845914" y="-28272"/>
                  <a:pt x="1004955" y="29036"/>
                  <a:pt x="1163577" y="0"/>
                </a:cubicBezTo>
                <a:cubicBezTo>
                  <a:pt x="1322199" y="-29036"/>
                  <a:pt x="1482660" y="-20515"/>
                  <a:pt x="1670777" y="0"/>
                </a:cubicBezTo>
                <a:cubicBezTo>
                  <a:pt x="1858894" y="20515"/>
                  <a:pt x="2052537" y="24839"/>
                  <a:pt x="2177977" y="0"/>
                </a:cubicBezTo>
                <a:cubicBezTo>
                  <a:pt x="2303417" y="-24839"/>
                  <a:pt x="2801474" y="-33927"/>
                  <a:pt x="2983530" y="0"/>
                </a:cubicBezTo>
                <a:cubicBezTo>
                  <a:pt x="2995582" y="151367"/>
                  <a:pt x="2949216" y="467603"/>
                  <a:pt x="2983530" y="699516"/>
                </a:cubicBezTo>
                <a:cubicBezTo>
                  <a:pt x="3017844" y="931429"/>
                  <a:pt x="2981104" y="1079140"/>
                  <a:pt x="2983530" y="1371600"/>
                </a:cubicBezTo>
                <a:cubicBezTo>
                  <a:pt x="2666547" y="1356674"/>
                  <a:pt x="2526498" y="1340464"/>
                  <a:pt x="2327153" y="1371600"/>
                </a:cubicBezTo>
                <a:cubicBezTo>
                  <a:pt x="2127808" y="1402736"/>
                  <a:pt x="1963413" y="1370601"/>
                  <a:pt x="1730447" y="1371600"/>
                </a:cubicBezTo>
                <a:cubicBezTo>
                  <a:pt x="1497481" y="1372599"/>
                  <a:pt x="1384969" y="1344864"/>
                  <a:pt x="1163577" y="1371600"/>
                </a:cubicBezTo>
                <a:cubicBezTo>
                  <a:pt x="942185" y="1398337"/>
                  <a:pt x="716971" y="1362520"/>
                  <a:pt x="537035" y="1371600"/>
                </a:cubicBezTo>
                <a:cubicBezTo>
                  <a:pt x="357099" y="1380680"/>
                  <a:pt x="113315" y="1396128"/>
                  <a:pt x="0" y="1371600"/>
                </a:cubicBezTo>
                <a:cubicBezTo>
                  <a:pt x="1457" y="1143156"/>
                  <a:pt x="4599" y="868645"/>
                  <a:pt x="0" y="699516"/>
                </a:cubicBezTo>
                <a:cubicBezTo>
                  <a:pt x="-4599" y="530387"/>
                  <a:pt x="-21659" y="341419"/>
                  <a:pt x="0" y="0"/>
                </a:cubicBezTo>
                <a:close/>
              </a:path>
            </a:pathLst>
          </a:custGeom>
          <a:ln>
            <a:solidFill>
              <a:schemeClr val="tx1"/>
            </a:solidFill>
            <a:extLst>
              <a:ext uri="{C807C97D-BFC1-408E-A445-0C87EB9F89A2}">
                <ask:lineSketchStyleProps xmlns:ask="http://schemas.microsoft.com/office/drawing/2018/sketchyshapes" sd="1894357731">
                  <ask:type>
                    <ask:lineSketchFreehand/>
                  </ask:type>
                </ask:lineSketchStyleProps>
              </a:ext>
            </a:extLst>
          </a:ln>
        </p:spPr>
        <p:txBody>
          <a:bodyPr/>
          <a:lstStyle/>
          <a:p>
            <a:r>
              <a:rPr kumimoji="1" lang="ja-JP" altLang="en-US" dirty="0"/>
              <a:t>つまり？</a:t>
            </a:r>
          </a:p>
        </p:txBody>
      </p:sp>
      <p:sp>
        <p:nvSpPr>
          <p:cNvPr id="3" name="テキスト ボックス 2">
            <a:extLst>
              <a:ext uri="{FF2B5EF4-FFF2-40B4-BE49-F238E27FC236}">
                <a16:creationId xmlns:a16="http://schemas.microsoft.com/office/drawing/2014/main" id="{A077649C-28B1-7A94-BB4A-EAE4B75575B6}"/>
              </a:ext>
            </a:extLst>
          </p:cNvPr>
          <p:cNvSpPr txBox="1"/>
          <p:nvPr/>
        </p:nvSpPr>
        <p:spPr>
          <a:xfrm>
            <a:off x="1694795" y="2840036"/>
            <a:ext cx="8802410" cy="2677656"/>
          </a:xfrm>
          <a:prstGeom prst="rect">
            <a:avLst/>
          </a:prstGeom>
          <a:noFill/>
        </p:spPr>
        <p:txBody>
          <a:bodyPr wrap="none" rtlCol="0">
            <a:spAutoFit/>
          </a:bodyPr>
          <a:lstStyle/>
          <a:p>
            <a:r>
              <a:rPr kumimoji="1" lang="ja-JP" altLang="en-US" sz="2800" dirty="0"/>
              <a:t>科学的な根拠をもって実験を計画をしていますか？</a:t>
            </a:r>
            <a:endParaRPr kumimoji="1" lang="en-US" altLang="ja-JP" sz="2800" dirty="0"/>
          </a:p>
          <a:p>
            <a:endParaRPr lang="en-US" altLang="ja-JP" sz="2800" dirty="0"/>
          </a:p>
          <a:p>
            <a:r>
              <a:rPr kumimoji="1" lang="ja-JP" altLang="en-US" sz="2800" dirty="0"/>
              <a:t>なんでその条件で実験をしているか説明できますか？</a:t>
            </a:r>
            <a:endParaRPr kumimoji="1" lang="en-US" altLang="ja-JP" sz="2800" dirty="0"/>
          </a:p>
          <a:p>
            <a:endParaRPr lang="en-US" altLang="ja-JP" sz="2800" dirty="0"/>
          </a:p>
          <a:p>
            <a:r>
              <a:rPr lang="ja-JP" altLang="en-US" sz="2800" dirty="0"/>
              <a:t>各教科の知識や考え方を活かして探究できてますか？</a:t>
            </a:r>
            <a:endParaRPr kumimoji="1" lang="en-US" altLang="ja-JP" sz="2800" dirty="0"/>
          </a:p>
          <a:p>
            <a:endParaRPr lang="en-US" altLang="ja-JP" sz="2800" dirty="0"/>
          </a:p>
        </p:txBody>
      </p:sp>
    </p:spTree>
    <p:extLst>
      <p:ext uri="{BB962C8B-B14F-4D97-AF65-F5344CB8AC3E}">
        <p14:creationId xmlns:p14="http://schemas.microsoft.com/office/powerpoint/2010/main" val="2929854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2E3AD-E434-D81C-5BFC-5947FEF1D54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6C021E5-19CF-56A6-3CC2-5F6A6B990055}"/>
              </a:ext>
            </a:extLst>
          </p:cNvPr>
          <p:cNvSpPr>
            <a:spLocks noGrp="1"/>
          </p:cNvSpPr>
          <p:nvPr>
            <p:ph type="title"/>
          </p:nvPr>
        </p:nvSpPr>
        <p:spPr>
          <a:xfrm>
            <a:off x="512619" y="513285"/>
            <a:ext cx="7162800" cy="1371600"/>
          </a:xfrm>
          <a:custGeom>
            <a:avLst/>
            <a:gdLst>
              <a:gd name="connsiteX0" fmla="*/ 0 w 7162800"/>
              <a:gd name="connsiteY0" fmla="*/ 0 h 1371600"/>
              <a:gd name="connsiteX1" fmla="*/ 436280 w 7162800"/>
              <a:gd name="connsiteY1" fmla="*/ 0 h 1371600"/>
              <a:gd name="connsiteX2" fmla="*/ 944187 w 7162800"/>
              <a:gd name="connsiteY2" fmla="*/ 0 h 1371600"/>
              <a:gd name="connsiteX3" fmla="*/ 1595351 w 7162800"/>
              <a:gd name="connsiteY3" fmla="*/ 0 h 1371600"/>
              <a:gd name="connsiteX4" fmla="*/ 2174887 w 7162800"/>
              <a:gd name="connsiteY4" fmla="*/ 0 h 1371600"/>
              <a:gd name="connsiteX5" fmla="*/ 2826050 w 7162800"/>
              <a:gd name="connsiteY5" fmla="*/ 0 h 1371600"/>
              <a:gd name="connsiteX6" fmla="*/ 3548842 w 7162800"/>
              <a:gd name="connsiteY6" fmla="*/ 0 h 1371600"/>
              <a:gd name="connsiteX7" fmla="*/ 4056749 w 7162800"/>
              <a:gd name="connsiteY7" fmla="*/ 0 h 1371600"/>
              <a:gd name="connsiteX8" fmla="*/ 4707913 w 7162800"/>
              <a:gd name="connsiteY8" fmla="*/ 0 h 1371600"/>
              <a:gd name="connsiteX9" fmla="*/ 5430705 w 7162800"/>
              <a:gd name="connsiteY9" fmla="*/ 0 h 1371600"/>
              <a:gd name="connsiteX10" fmla="*/ 6225124 w 7162800"/>
              <a:gd name="connsiteY10" fmla="*/ 0 h 1371600"/>
              <a:gd name="connsiteX11" fmla="*/ 7162800 w 7162800"/>
              <a:gd name="connsiteY11" fmla="*/ 0 h 1371600"/>
              <a:gd name="connsiteX12" fmla="*/ 7162800 w 7162800"/>
              <a:gd name="connsiteY12" fmla="*/ 699516 h 1371600"/>
              <a:gd name="connsiteX13" fmla="*/ 7162800 w 7162800"/>
              <a:gd name="connsiteY13" fmla="*/ 1371600 h 1371600"/>
              <a:gd name="connsiteX14" fmla="*/ 6583264 w 7162800"/>
              <a:gd name="connsiteY14" fmla="*/ 1371600 h 1371600"/>
              <a:gd name="connsiteX15" fmla="*/ 5932101 w 7162800"/>
              <a:gd name="connsiteY15" fmla="*/ 1371600 h 1371600"/>
              <a:gd name="connsiteX16" fmla="*/ 5424193 w 7162800"/>
              <a:gd name="connsiteY16" fmla="*/ 1371600 h 1371600"/>
              <a:gd name="connsiteX17" fmla="*/ 4987913 w 7162800"/>
              <a:gd name="connsiteY17" fmla="*/ 1371600 h 1371600"/>
              <a:gd name="connsiteX18" fmla="*/ 4336750 w 7162800"/>
              <a:gd name="connsiteY18" fmla="*/ 1371600 h 1371600"/>
              <a:gd name="connsiteX19" fmla="*/ 3757214 w 7162800"/>
              <a:gd name="connsiteY19" fmla="*/ 1371600 h 1371600"/>
              <a:gd name="connsiteX20" fmla="*/ 2962795 w 7162800"/>
              <a:gd name="connsiteY20" fmla="*/ 1371600 h 1371600"/>
              <a:gd name="connsiteX21" fmla="*/ 2311631 w 7162800"/>
              <a:gd name="connsiteY21" fmla="*/ 1371600 h 1371600"/>
              <a:gd name="connsiteX22" fmla="*/ 1588839 w 7162800"/>
              <a:gd name="connsiteY22" fmla="*/ 1371600 h 1371600"/>
              <a:gd name="connsiteX23" fmla="*/ 794420 w 7162800"/>
              <a:gd name="connsiteY23" fmla="*/ 1371600 h 1371600"/>
              <a:gd name="connsiteX24" fmla="*/ 0 w 7162800"/>
              <a:gd name="connsiteY24" fmla="*/ 1371600 h 1371600"/>
              <a:gd name="connsiteX25" fmla="*/ 0 w 7162800"/>
              <a:gd name="connsiteY25" fmla="*/ 699516 h 1371600"/>
              <a:gd name="connsiteX26" fmla="*/ 0 w 7162800"/>
              <a:gd name="connsiteY2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162800" h="1371600" fill="none" extrusionOk="0">
                <a:moveTo>
                  <a:pt x="0" y="0"/>
                </a:moveTo>
                <a:cubicBezTo>
                  <a:pt x="128721" y="-6990"/>
                  <a:pt x="222713" y="-875"/>
                  <a:pt x="436280" y="0"/>
                </a:cubicBezTo>
                <a:cubicBezTo>
                  <a:pt x="649847" y="875"/>
                  <a:pt x="807536" y="11857"/>
                  <a:pt x="944187" y="0"/>
                </a:cubicBezTo>
                <a:cubicBezTo>
                  <a:pt x="1080838" y="-11857"/>
                  <a:pt x="1430293" y="-2097"/>
                  <a:pt x="1595351" y="0"/>
                </a:cubicBezTo>
                <a:cubicBezTo>
                  <a:pt x="1760409" y="2097"/>
                  <a:pt x="2018668" y="10049"/>
                  <a:pt x="2174887" y="0"/>
                </a:cubicBezTo>
                <a:cubicBezTo>
                  <a:pt x="2331106" y="-10049"/>
                  <a:pt x="2525560" y="-6443"/>
                  <a:pt x="2826050" y="0"/>
                </a:cubicBezTo>
                <a:cubicBezTo>
                  <a:pt x="3126540" y="6443"/>
                  <a:pt x="3339181" y="-23767"/>
                  <a:pt x="3548842" y="0"/>
                </a:cubicBezTo>
                <a:cubicBezTo>
                  <a:pt x="3758503" y="23767"/>
                  <a:pt x="3895485" y="-22973"/>
                  <a:pt x="4056749" y="0"/>
                </a:cubicBezTo>
                <a:cubicBezTo>
                  <a:pt x="4218013" y="22973"/>
                  <a:pt x="4451528" y="6760"/>
                  <a:pt x="4707913" y="0"/>
                </a:cubicBezTo>
                <a:cubicBezTo>
                  <a:pt x="4964298" y="-6760"/>
                  <a:pt x="5202740" y="-13252"/>
                  <a:pt x="5430705" y="0"/>
                </a:cubicBezTo>
                <a:cubicBezTo>
                  <a:pt x="5658670" y="13252"/>
                  <a:pt x="5928665" y="26753"/>
                  <a:pt x="6225124" y="0"/>
                </a:cubicBezTo>
                <a:cubicBezTo>
                  <a:pt x="6521583" y="-26753"/>
                  <a:pt x="6848944" y="20357"/>
                  <a:pt x="7162800" y="0"/>
                </a:cubicBezTo>
                <a:cubicBezTo>
                  <a:pt x="7175018" y="268274"/>
                  <a:pt x="7186151" y="484226"/>
                  <a:pt x="7162800" y="699516"/>
                </a:cubicBezTo>
                <a:cubicBezTo>
                  <a:pt x="7139449" y="914806"/>
                  <a:pt x="7166507" y="1136225"/>
                  <a:pt x="7162800" y="1371600"/>
                </a:cubicBezTo>
                <a:cubicBezTo>
                  <a:pt x="6917179" y="1365210"/>
                  <a:pt x="6872127" y="1350128"/>
                  <a:pt x="6583264" y="1371600"/>
                </a:cubicBezTo>
                <a:cubicBezTo>
                  <a:pt x="6294401" y="1393072"/>
                  <a:pt x="6241449" y="1384894"/>
                  <a:pt x="5932101" y="1371600"/>
                </a:cubicBezTo>
                <a:cubicBezTo>
                  <a:pt x="5622753" y="1358306"/>
                  <a:pt x="5559296" y="1371400"/>
                  <a:pt x="5424193" y="1371600"/>
                </a:cubicBezTo>
                <a:cubicBezTo>
                  <a:pt x="5289090" y="1371800"/>
                  <a:pt x="5166021" y="1376623"/>
                  <a:pt x="4987913" y="1371600"/>
                </a:cubicBezTo>
                <a:cubicBezTo>
                  <a:pt x="4809805" y="1366577"/>
                  <a:pt x="4578331" y="1393990"/>
                  <a:pt x="4336750" y="1371600"/>
                </a:cubicBezTo>
                <a:cubicBezTo>
                  <a:pt x="4095169" y="1349210"/>
                  <a:pt x="4007945" y="1370548"/>
                  <a:pt x="3757214" y="1371600"/>
                </a:cubicBezTo>
                <a:cubicBezTo>
                  <a:pt x="3506483" y="1372652"/>
                  <a:pt x="3311022" y="1401581"/>
                  <a:pt x="2962795" y="1371600"/>
                </a:cubicBezTo>
                <a:cubicBezTo>
                  <a:pt x="2614568" y="1341619"/>
                  <a:pt x="2615563" y="1396187"/>
                  <a:pt x="2311631" y="1371600"/>
                </a:cubicBezTo>
                <a:cubicBezTo>
                  <a:pt x="2007699" y="1347013"/>
                  <a:pt x="1871734" y="1356174"/>
                  <a:pt x="1588839" y="1371600"/>
                </a:cubicBezTo>
                <a:cubicBezTo>
                  <a:pt x="1305944" y="1387026"/>
                  <a:pt x="1118582" y="1338386"/>
                  <a:pt x="794420" y="1371600"/>
                </a:cubicBezTo>
                <a:cubicBezTo>
                  <a:pt x="470258" y="1404814"/>
                  <a:pt x="280068" y="1374322"/>
                  <a:pt x="0" y="1371600"/>
                </a:cubicBezTo>
                <a:cubicBezTo>
                  <a:pt x="21476" y="1194905"/>
                  <a:pt x="14006" y="992231"/>
                  <a:pt x="0" y="699516"/>
                </a:cubicBezTo>
                <a:cubicBezTo>
                  <a:pt x="-14006" y="406801"/>
                  <a:pt x="-27186" y="335400"/>
                  <a:pt x="0" y="0"/>
                </a:cubicBezTo>
                <a:close/>
              </a:path>
              <a:path w="7162800" h="1371600" stroke="0" extrusionOk="0">
                <a:moveTo>
                  <a:pt x="0" y="0"/>
                </a:moveTo>
                <a:cubicBezTo>
                  <a:pt x="162920" y="-3295"/>
                  <a:pt x="284549" y="18872"/>
                  <a:pt x="507908" y="0"/>
                </a:cubicBezTo>
                <a:cubicBezTo>
                  <a:pt x="731267" y="-18872"/>
                  <a:pt x="768886" y="-1608"/>
                  <a:pt x="944187" y="0"/>
                </a:cubicBezTo>
                <a:cubicBezTo>
                  <a:pt x="1119488" y="1608"/>
                  <a:pt x="1268241" y="-25012"/>
                  <a:pt x="1523723" y="0"/>
                </a:cubicBezTo>
                <a:cubicBezTo>
                  <a:pt x="1779205" y="25012"/>
                  <a:pt x="1879359" y="4543"/>
                  <a:pt x="2174887" y="0"/>
                </a:cubicBezTo>
                <a:cubicBezTo>
                  <a:pt x="2470415" y="-4543"/>
                  <a:pt x="2714177" y="-8295"/>
                  <a:pt x="2897678" y="0"/>
                </a:cubicBezTo>
                <a:cubicBezTo>
                  <a:pt x="3081179" y="8295"/>
                  <a:pt x="3214717" y="11087"/>
                  <a:pt x="3405586" y="0"/>
                </a:cubicBezTo>
                <a:cubicBezTo>
                  <a:pt x="3596455" y="-11087"/>
                  <a:pt x="3840431" y="-25567"/>
                  <a:pt x="3985121" y="0"/>
                </a:cubicBezTo>
                <a:cubicBezTo>
                  <a:pt x="4129812" y="25567"/>
                  <a:pt x="4498378" y="-20213"/>
                  <a:pt x="4779541" y="0"/>
                </a:cubicBezTo>
                <a:cubicBezTo>
                  <a:pt x="5060704" y="20213"/>
                  <a:pt x="5202905" y="-989"/>
                  <a:pt x="5502333" y="0"/>
                </a:cubicBezTo>
                <a:cubicBezTo>
                  <a:pt x="5801761" y="989"/>
                  <a:pt x="5801318" y="-13165"/>
                  <a:pt x="5938612" y="0"/>
                </a:cubicBezTo>
                <a:cubicBezTo>
                  <a:pt x="6075906" y="13165"/>
                  <a:pt x="6240111" y="18922"/>
                  <a:pt x="6446520" y="0"/>
                </a:cubicBezTo>
                <a:cubicBezTo>
                  <a:pt x="6652929" y="-18922"/>
                  <a:pt x="6971198" y="-17906"/>
                  <a:pt x="7162800" y="0"/>
                </a:cubicBezTo>
                <a:cubicBezTo>
                  <a:pt x="7154910" y="252650"/>
                  <a:pt x="7141941" y="542285"/>
                  <a:pt x="7162800" y="699516"/>
                </a:cubicBezTo>
                <a:cubicBezTo>
                  <a:pt x="7183659" y="856747"/>
                  <a:pt x="7146402" y="1144872"/>
                  <a:pt x="7162800" y="1371600"/>
                </a:cubicBezTo>
                <a:cubicBezTo>
                  <a:pt x="6953875" y="1363095"/>
                  <a:pt x="6795449" y="1388969"/>
                  <a:pt x="6440008" y="1371600"/>
                </a:cubicBezTo>
                <a:cubicBezTo>
                  <a:pt x="6084567" y="1354231"/>
                  <a:pt x="6088233" y="1391104"/>
                  <a:pt x="5860473" y="1371600"/>
                </a:cubicBezTo>
                <a:cubicBezTo>
                  <a:pt x="5632714" y="1352096"/>
                  <a:pt x="5526381" y="1370922"/>
                  <a:pt x="5352565" y="1371600"/>
                </a:cubicBezTo>
                <a:cubicBezTo>
                  <a:pt x="5178749" y="1372278"/>
                  <a:pt x="4995459" y="1356802"/>
                  <a:pt x="4701401" y="1371600"/>
                </a:cubicBezTo>
                <a:cubicBezTo>
                  <a:pt x="4407343" y="1386398"/>
                  <a:pt x="4442078" y="1355813"/>
                  <a:pt x="4265122" y="1371600"/>
                </a:cubicBezTo>
                <a:cubicBezTo>
                  <a:pt x="4088166" y="1387387"/>
                  <a:pt x="3997310" y="1365773"/>
                  <a:pt x="3828842" y="1371600"/>
                </a:cubicBezTo>
                <a:cubicBezTo>
                  <a:pt x="3660374" y="1377427"/>
                  <a:pt x="3461770" y="1342846"/>
                  <a:pt x="3177679" y="1371600"/>
                </a:cubicBezTo>
                <a:cubicBezTo>
                  <a:pt x="2893588" y="1400354"/>
                  <a:pt x="2759196" y="1399320"/>
                  <a:pt x="2454887" y="1371600"/>
                </a:cubicBezTo>
                <a:cubicBezTo>
                  <a:pt x="2150578" y="1343880"/>
                  <a:pt x="2051183" y="1372124"/>
                  <a:pt x="1803723" y="1371600"/>
                </a:cubicBezTo>
                <a:cubicBezTo>
                  <a:pt x="1556263" y="1371076"/>
                  <a:pt x="1399397" y="1356482"/>
                  <a:pt x="1295816" y="1371600"/>
                </a:cubicBezTo>
                <a:cubicBezTo>
                  <a:pt x="1192235" y="1386718"/>
                  <a:pt x="902909" y="1356950"/>
                  <a:pt x="716280" y="1371600"/>
                </a:cubicBezTo>
                <a:cubicBezTo>
                  <a:pt x="529651" y="1386250"/>
                  <a:pt x="204348" y="1346212"/>
                  <a:pt x="0" y="1371600"/>
                </a:cubicBezTo>
                <a:cubicBezTo>
                  <a:pt x="-14545" y="1130492"/>
                  <a:pt x="32101" y="945942"/>
                  <a:pt x="0" y="713232"/>
                </a:cubicBezTo>
                <a:cubicBezTo>
                  <a:pt x="-32101" y="480522"/>
                  <a:pt x="18144" y="354877"/>
                  <a:pt x="0" y="0"/>
                </a:cubicBezTo>
                <a:close/>
              </a:path>
            </a:pathLst>
          </a:custGeom>
          <a:ln>
            <a:solidFill>
              <a:schemeClr val="tx1"/>
            </a:solidFill>
            <a:extLst>
              <a:ext uri="{C807C97D-BFC1-408E-A445-0C87EB9F89A2}">
                <ask:lineSketchStyleProps xmlns:ask="http://schemas.microsoft.com/office/drawing/2018/sketchyshapes" sd="1007475747">
                  <ask:type>
                    <ask:lineSketchFreehand/>
                  </ask:type>
                </ask:lineSketchStyleProps>
              </a:ext>
            </a:extLst>
          </a:ln>
        </p:spPr>
        <p:txBody>
          <a:bodyPr/>
          <a:lstStyle/>
          <a:p>
            <a:r>
              <a:rPr kumimoji="1" lang="ja-JP" altLang="en-US" sz="4400" dirty="0"/>
              <a:t>探究協働会議における助言</a:t>
            </a:r>
          </a:p>
        </p:txBody>
      </p:sp>
      <p:sp>
        <p:nvSpPr>
          <p:cNvPr id="5" name="テキスト ボックス 4">
            <a:extLst>
              <a:ext uri="{FF2B5EF4-FFF2-40B4-BE49-F238E27FC236}">
                <a16:creationId xmlns:a16="http://schemas.microsoft.com/office/drawing/2014/main" id="{BC37E5A3-B471-9EB7-F5BD-9CA5C4EC73A1}"/>
              </a:ext>
            </a:extLst>
          </p:cNvPr>
          <p:cNvSpPr txBox="1"/>
          <p:nvPr/>
        </p:nvSpPr>
        <p:spPr>
          <a:xfrm>
            <a:off x="1403497" y="2419205"/>
            <a:ext cx="9888279" cy="3539430"/>
          </a:xfrm>
          <a:prstGeom prst="rect">
            <a:avLst/>
          </a:prstGeom>
          <a:noFill/>
        </p:spPr>
        <p:txBody>
          <a:bodyPr wrap="square">
            <a:spAutoFit/>
          </a:bodyPr>
          <a:lstStyle/>
          <a:p>
            <a:r>
              <a:rPr lang="ja-JP" altLang="en-US" sz="3200" dirty="0"/>
              <a:t>新規性についてもう少し調べて選定してもよい。</a:t>
            </a:r>
            <a:endParaRPr lang="en-US" altLang="ja-JP" sz="3200" dirty="0"/>
          </a:p>
          <a:p>
            <a:endParaRPr lang="en-US" altLang="ja-JP" sz="3200" dirty="0"/>
          </a:p>
          <a:p>
            <a:r>
              <a:rPr lang="ja-JP" altLang="en-US" sz="3200" dirty="0"/>
              <a:t>同じ条件での実験リピート数が少ないため、まだ科学とは言えない。</a:t>
            </a:r>
            <a:endParaRPr lang="en-US" altLang="ja-JP" sz="3200" dirty="0"/>
          </a:p>
          <a:p>
            <a:endParaRPr lang="en-US" altLang="ja-JP" sz="3200" dirty="0"/>
          </a:p>
          <a:p>
            <a:r>
              <a:rPr lang="ja-JP" altLang="en-US" sz="3200" dirty="0"/>
              <a:t>同条件で繰り返し、客観的かつ再現性のあるデータをとることの重要性を教えるのがよい</a:t>
            </a:r>
          </a:p>
        </p:txBody>
      </p:sp>
    </p:spTree>
    <p:extLst>
      <p:ext uri="{BB962C8B-B14F-4D97-AF65-F5344CB8AC3E}">
        <p14:creationId xmlns:p14="http://schemas.microsoft.com/office/powerpoint/2010/main" val="1704207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1DA66-B800-020B-B2A9-7B46F01E848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CCB6C67-3A2B-B8DD-69E1-730DE380DD21}"/>
              </a:ext>
            </a:extLst>
          </p:cNvPr>
          <p:cNvSpPr>
            <a:spLocks noGrp="1"/>
          </p:cNvSpPr>
          <p:nvPr>
            <p:ph type="title"/>
          </p:nvPr>
        </p:nvSpPr>
        <p:spPr>
          <a:xfrm>
            <a:off x="546479" y="526918"/>
            <a:ext cx="2983530" cy="1371600"/>
          </a:xfrm>
          <a:custGeom>
            <a:avLst/>
            <a:gdLst>
              <a:gd name="connsiteX0" fmla="*/ 0 w 2983530"/>
              <a:gd name="connsiteY0" fmla="*/ 0 h 1371600"/>
              <a:gd name="connsiteX1" fmla="*/ 507200 w 2983530"/>
              <a:gd name="connsiteY1" fmla="*/ 0 h 1371600"/>
              <a:gd name="connsiteX2" fmla="*/ 1133741 w 2983530"/>
              <a:gd name="connsiteY2" fmla="*/ 0 h 1371600"/>
              <a:gd name="connsiteX3" fmla="*/ 1730447 w 2983530"/>
              <a:gd name="connsiteY3" fmla="*/ 0 h 1371600"/>
              <a:gd name="connsiteX4" fmla="*/ 2386824 w 2983530"/>
              <a:gd name="connsiteY4" fmla="*/ 0 h 1371600"/>
              <a:gd name="connsiteX5" fmla="*/ 2983530 w 2983530"/>
              <a:gd name="connsiteY5" fmla="*/ 0 h 1371600"/>
              <a:gd name="connsiteX6" fmla="*/ 2983530 w 2983530"/>
              <a:gd name="connsiteY6" fmla="*/ 713232 h 1371600"/>
              <a:gd name="connsiteX7" fmla="*/ 2983530 w 2983530"/>
              <a:gd name="connsiteY7" fmla="*/ 1371600 h 1371600"/>
              <a:gd name="connsiteX8" fmla="*/ 2356989 w 2983530"/>
              <a:gd name="connsiteY8" fmla="*/ 1371600 h 1371600"/>
              <a:gd name="connsiteX9" fmla="*/ 1760283 w 2983530"/>
              <a:gd name="connsiteY9" fmla="*/ 1371600 h 1371600"/>
              <a:gd name="connsiteX10" fmla="*/ 1133741 w 2983530"/>
              <a:gd name="connsiteY10" fmla="*/ 1371600 h 1371600"/>
              <a:gd name="connsiteX11" fmla="*/ 626541 w 2983530"/>
              <a:gd name="connsiteY11" fmla="*/ 1371600 h 1371600"/>
              <a:gd name="connsiteX12" fmla="*/ 0 w 2983530"/>
              <a:gd name="connsiteY12" fmla="*/ 1371600 h 1371600"/>
              <a:gd name="connsiteX13" fmla="*/ 0 w 2983530"/>
              <a:gd name="connsiteY13" fmla="*/ 672084 h 1371600"/>
              <a:gd name="connsiteX14" fmla="*/ 0 w 2983530"/>
              <a:gd name="connsiteY14"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83530" h="1371600" fill="none" extrusionOk="0">
                <a:moveTo>
                  <a:pt x="0" y="0"/>
                </a:moveTo>
                <a:cubicBezTo>
                  <a:pt x="115557" y="-12009"/>
                  <a:pt x="360842" y="4511"/>
                  <a:pt x="507200" y="0"/>
                </a:cubicBezTo>
                <a:cubicBezTo>
                  <a:pt x="653558" y="-4511"/>
                  <a:pt x="956116" y="22794"/>
                  <a:pt x="1133741" y="0"/>
                </a:cubicBezTo>
                <a:cubicBezTo>
                  <a:pt x="1311366" y="-22794"/>
                  <a:pt x="1436793" y="8560"/>
                  <a:pt x="1730447" y="0"/>
                </a:cubicBezTo>
                <a:cubicBezTo>
                  <a:pt x="2024101" y="-8560"/>
                  <a:pt x="2241740" y="-6463"/>
                  <a:pt x="2386824" y="0"/>
                </a:cubicBezTo>
                <a:cubicBezTo>
                  <a:pt x="2531908" y="6463"/>
                  <a:pt x="2828539" y="24421"/>
                  <a:pt x="2983530" y="0"/>
                </a:cubicBezTo>
                <a:cubicBezTo>
                  <a:pt x="2977413" y="304651"/>
                  <a:pt x="2972572" y="528804"/>
                  <a:pt x="2983530" y="713232"/>
                </a:cubicBezTo>
                <a:cubicBezTo>
                  <a:pt x="2994488" y="897660"/>
                  <a:pt x="2968550" y="1063968"/>
                  <a:pt x="2983530" y="1371600"/>
                </a:cubicBezTo>
                <a:cubicBezTo>
                  <a:pt x="2806069" y="1376744"/>
                  <a:pt x="2553240" y="1341846"/>
                  <a:pt x="2356989" y="1371600"/>
                </a:cubicBezTo>
                <a:cubicBezTo>
                  <a:pt x="2160738" y="1401354"/>
                  <a:pt x="1927951" y="1368239"/>
                  <a:pt x="1760283" y="1371600"/>
                </a:cubicBezTo>
                <a:cubicBezTo>
                  <a:pt x="1592615" y="1374961"/>
                  <a:pt x="1404988" y="1358236"/>
                  <a:pt x="1133741" y="1371600"/>
                </a:cubicBezTo>
                <a:cubicBezTo>
                  <a:pt x="862494" y="1384964"/>
                  <a:pt x="828651" y="1372441"/>
                  <a:pt x="626541" y="1371600"/>
                </a:cubicBezTo>
                <a:cubicBezTo>
                  <a:pt x="424431" y="1370759"/>
                  <a:pt x="228642" y="1347194"/>
                  <a:pt x="0" y="1371600"/>
                </a:cubicBezTo>
                <a:cubicBezTo>
                  <a:pt x="33093" y="1167247"/>
                  <a:pt x="24473" y="854873"/>
                  <a:pt x="0" y="672084"/>
                </a:cubicBezTo>
                <a:cubicBezTo>
                  <a:pt x="-24473" y="489295"/>
                  <a:pt x="6261" y="227606"/>
                  <a:pt x="0" y="0"/>
                </a:cubicBezTo>
                <a:close/>
              </a:path>
              <a:path w="2983530" h="1371600" stroke="0" extrusionOk="0">
                <a:moveTo>
                  <a:pt x="0" y="0"/>
                </a:moveTo>
                <a:cubicBezTo>
                  <a:pt x="241701" y="-19700"/>
                  <a:pt x="287828" y="28272"/>
                  <a:pt x="566871" y="0"/>
                </a:cubicBezTo>
                <a:cubicBezTo>
                  <a:pt x="845914" y="-28272"/>
                  <a:pt x="1004955" y="29036"/>
                  <a:pt x="1163577" y="0"/>
                </a:cubicBezTo>
                <a:cubicBezTo>
                  <a:pt x="1322199" y="-29036"/>
                  <a:pt x="1482660" y="-20515"/>
                  <a:pt x="1670777" y="0"/>
                </a:cubicBezTo>
                <a:cubicBezTo>
                  <a:pt x="1858894" y="20515"/>
                  <a:pt x="2052537" y="24839"/>
                  <a:pt x="2177977" y="0"/>
                </a:cubicBezTo>
                <a:cubicBezTo>
                  <a:pt x="2303417" y="-24839"/>
                  <a:pt x="2801474" y="-33927"/>
                  <a:pt x="2983530" y="0"/>
                </a:cubicBezTo>
                <a:cubicBezTo>
                  <a:pt x="2995582" y="151367"/>
                  <a:pt x="2949216" y="467603"/>
                  <a:pt x="2983530" y="699516"/>
                </a:cubicBezTo>
                <a:cubicBezTo>
                  <a:pt x="3017844" y="931429"/>
                  <a:pt x="2981104" y="1079140"/>
                  <a:pt x="2983530" y="1371600"/>
                </a:cubicBezTo>
                <a:cubicBezTo>
                  <a:pt x="2666547" y="1356674"/>
                  <a:pt x="2526498" y="1340464"/>
                  <a:pt x="2327153" y="1371600"/>
                </a:cubicBezTo>
                <a:cubicBezTo>
                  <a:pt x="2127808" y="1402736"/>
                  <a:pt x="1963413" y="1370601"/>
                  <a:pt x="1730447" y="1371600"/>
                </a:cubicBezTo>
                <a:cubicBezTo>
                  <a:pt x="1497481" y="1372599"/>
                  <a:pt x="1384969" y="1344864"/>
                  <a:pt x="1163577" y="1371600"/>
                </a:cubicBezTo>
                <a:cubicBezTo>
                  <a:pt x="942185" y="1398337"/>
                  <a:pt x="716971" y="1362520"/>
                  <a:pt x="537035" y="1371600"/>
                </a:cubicBezTo>
                <a:cubicBezTo>
                  <a:pt x="357099" y="1380680"/>
                  <a:pt x="113315" y="1396128"/>
                  <a:pt x="0" y="1371600"/>
                </a:cubicBezTo>
                <a:cubicBezTo>
                  <a:pt x="1457" y="1143156"/>
                  <a:pt x="4599" y="868645"/>
                  <a:pt x="0" y="699516"/>
                </a:cubicBezTo>
                <a:cubicBezTo>
                  <a:pt x="-4599" y="530387"/>
                  <a:pt x="-21659" y="341419"/>
                  <a:pt x="0" y="0"/>
                </a:cubicBezTo>
                <a:close/>
              </a:path>
            </a:pathLst>
          </a:custGeom>
          <a:ln>
            <a:solidFill>
              <a:schemeClr val="tx1"/>
            </a:solidFill>
            <a:extLst>
              <a:ext uri="{C807C97D-BFC1-408E-A445-0C87EB9F89A2}">
                <ask:lineSketchStyleProps xmlns:ask="http://schemas.microsoft.com/office/drawing/2018/sketchyshapes" sd="1894357731">
                  <ask:type>
                    <ask:lineSketchFreehand/>
                  </ask:type>
                </ask:lineSketchStyleProps>
              </a:ext>
            </a:extLst>
          </a:ln>
        </p:spPr>
        <p:txBody>
          <a:bodyPr/>
          <a:lstStyle/>
          <a:p>
            <a:r>
              <a:rPr kumimoji="1" lang="ja-JP" altLang="en-US" dirty="0"/>
              <a:t>つまり？</a:t>
            </a:r>
          </a:p>
        </p:txBody>
      </p:sp>
      <p:sp>
        <p:nvSpPr>
          <p:cNvPr id="3" name="テキスト ボックス 2">
            <a:extLst>
              <a:ext uri="{FF2B5EF4-FFF2-40B4-BE49-F238E27FC236}">
                <a16:creationId xmlns:a16="http://schemas.microsoft.com/office/drawing/2014/main" id="{9AD63AE4-D7D0-21B8-5D47-EECD959A30A1}"/>
              </a:ext>
            </a:extLst>
          </p:cNvPr>
          <p:cNvSpPr txBox="1"/>
          <p:nvPr/>
        </p:nvSpPr>
        <p:spPr>
          <a:xfrm>
            <a:off x="2038244" y="2308408"/>
            <a:ext cx="8443337" cy="3539430"/>
          </a:xfrm>
          <a:prstGeom prst="rect">
            <a:avLst/>
          </a:prstGeom>
          <a:noFill/>
        </p:spPr>
        <p:txBody>
          <a:bodyPr wrap="none" rtlCol="0">
            <a:spAutoFit/>
          </a:bodyPr>
          <a:lstStyle/>
          <a:p>
            <a:r>
              <a:rPr lang="ja-JP" altLang="en-US" sz="2800" dirty="0"/>
              <a:t>新規性・独自性のある研究になっていますか。</a:t>
            </a:r>
            <a:endParaRPr lang="en-US" altLang="ja-JP" sz="2800" dirty="0"/>
          </a:p>
          <a:p>
            <a:endParaRPr lang="en-US" altLang="ja-JP" sz="2800" dirty="0"/>
          </a:p>
          <a:p>
            <a:endParaRPr lang="en-US" altLang="ja-JP" sz="2800" dirty="0"/>
          </a:p>
          <a:p>
            <a:r>
              <a:rPr lang="ja-JP" altLang="en-US" sz="2800" dirty="0"/>
              <a:t>同条件の研究は、複数回できていますか。</a:t>
            </a:r>
            <a:endParaRPr lang="en-US" altLang="ja-JP" sz="2800" dirty="0"/>
          </a:p>
          <a:p>
            <a:endParaRPr lang="en-US" altLang="ja-JP" sz="2800" dirty="0"/>
          </a:p>
          <a:p>
            <a:endParaRPr lang="en-US" altLang="ja-JP" sz="2800" dirty="0"/>
          </a:p>
          <a:p>
            <a:r>
              <a:rPr lang="ja-JP" altLang="en-US" sz="2800" dirty="0"/>
              <a:t>研究で大事なこと</a:t>
            </a:r>
            <a:endParaRPr lang="en-US" altLang="ja-JP" sz="2800" dirty="0"/>
          </a:p>
          <a:p>
            <a:r>
              <a:rPr lang="ja-JP" altLang="en-US" sz="2800" dirty="0"/>
              <a:t>・再現性　　　　　・客観性　　　　　　・新規性</a:t>
            </a:r>
            <a:endParaRPr lang="en-US" altLang="ja-JP" sz="2800" dirty="0"/>
          </a:p>
        </p:txBody>
      </p:sp>
    </p:spTree>
    <p:extLst>
      <p:ext uri="{BB962C8B-B14F-4D97-AF65-F5344CB8AC3E}">
        <p14:creationId xmlns:p14="http://schemas.microsoft.com/office/powerpoint/2010/main" val="58337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D8EB3-413A-45FE-6B4C-652CE1E628B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28D2EC5-689B-3C72-2949-318253C7B4EF}"/>
              </a:ext>
            </a:extLst>
          </p:cNvPr>
          <p:cNvSpPr>
            <a:spLocks noGrp="1"/>
          </p:cNvSpPr>
          <p:nvPr>
            <p:ph type="title"/>
          </p:nvPr>
        </p:nvSpPr>
        <p:spPr>
          <a:xfrm>
            <a:off x="512619" y="513285"/>
            <a:ext cx="7162800" cy="1371600"/>
          </a:xfrm>
          <a:custGeom>
            <a:avLst/>
            <a:gdLst>
              <a:gd name="connsiteX0" fmla="*/ 0 w 7162800"/>
              <a:gd name="connsiteY0" fmla="*/ 0 h 1371600"/>
              <a:gd name="connsiteX1" fmla="*/ 436280 w 7162800"/>
              <a:gd name="connsiteY1" fmla="*/ 0 h 1371600"/>
              <a:gd name="connsiteX2" fmla="*/ 944187 w 7162800"/>
              <a:gd name="connsiteY2" fmla="*/ 0 h 1371600"/>
              <a:gd name="connsiteX3" fmla="*/ 1595351 w 7162800"/>
              <a:gd name="connsiteY3" fmla="*/ 0 h 1371600"/>
              <a:gd name="connsiteX4" fmla="*/ 2174887 w 7162800"/>
              <a:gd name="connsiteY4" fmla="*/ 0 h 1371600"/>
              <a:gd name="connsiteX5" fmla="*/ 2826050 w 7162800"/>
              <a:gd name="connsiteY5" fmla="*/ 0 h 1371600"/>
              <a:gd name="connsiteX6" fmla="*/ 3548842 w 7162800"/>
              <a:gd name="connsiteY6" fmla="*/ 0 h 1371600"/>
              <a:gd name="connsiteX7" fmla="*/ 4056749 w 7162800"/>
              <a:gd name="connsiteY7" fmla="*/ 0 h 1371600"/>
              <a:gd name="connsiteX8" fmla="*/ 4707913 w 7162800"/>
              <a:gd name="connsiteY8" fmla="*/ 0 h 1371600"/>
              <a:gd name="connsiteX9" fmla="*/ 5430705 w 7162800"/>
              <a:gd name="connsiteY9" fmla="*/ 0 h 1371600"/>
              <a:gd name="connsiteX10" fmla="*/ 6225124 w 7162800"/>
              <a:gd name="connsiteY10" fmla="*/ 0 h 1371600"/>
              <a:gd name="connsiteX11" fmla="*/ 7162800 w 7162800"/>
              <a:gd name="connsiteY11" fmla="*/ 0 h 1371600"/>
              <a:gd name="connsiteX12" fmla="*/ 7162800 w 7162800"/>
              <a:gd name="connsiteY12" fmla="*/ 699516 h 1371600"/>
              <a:gd name="connsiteX13" fmla="*/ 7162800 w 7162800"/>
              <a:gd name="connsiteY13" fmla="*/ 1371600 h 1371600"/>
              <a:gd name="connsiteX14" fmla="*/ 6583264 w 7162800"/>
              <a:gd name="connsiteY14" fmla="*/ 1371600 h 1371600"/>
              <a:gd name="connsiteX15" fmla="*/ 5932101 w 7162800"/>
              <a:gd name="connsiteY15" fmla="*/ 1371600 h 1371600"/>
              <a:gd name="connsiteX16" fmla="*/ 5424193 w 7162800"/>
              <a:gd name="connsiteY16" fmla="*/ 1371600 h 1371600"/>
              <a:gd name="connsiteX17" fmla="*/ 4987913 w 7162800"/>
              <a:gd name="connsiteY17" fmla="*/ 1371600 h 1371600"/>
              <a:gd name="connsiteX18" fmla="*/ 4336750 w 7162800"/>
              <a:gd name="connsiteY18" fmla="*/ 1371600 h 1371600"/>
              <a:gd name="connsiteX19" fmla="*/ 3757214 w 7162800"/>
              <a:gd name="connsiteY19" fmla="*/ 1371600 h 1371600"/>
              <a:gd name="connsiteX20" fmla="*/ 2962795 w 7162800"/>
              <a:gd name="connsiteY20" fmla="*/ 1371600 h 1371600"/>
              <a:gd name="connsiteX21" fmla="*/ 2311631 w 7162800"/>
              <a:gd name="connsiteY21" fmla="*/ 1371600 h 1371600"/>
              <a:gd name="connsiteX22" fmla="*/ 1588839 w 7162800"/>
              <a:gd name="connsiteY22" fmla="*/ 1371600 h 1371600"/>
              <a:gd name="connsiteX23" fmla="*/ 794420 w 7162800"/>
              <a:gd name="connsiteY23" fmla="*/ 1371600 h 1371600"/>
              <a:gd name="connsiteX24" fmla="*/ 0 w 7162800"/>
              <a:gd name="connsiteY24" fmla="*/ 1371600 h 1371600"/>
              <a:gd name="connsiteX25" fmla="*/ 0 w 7162800"/>
              <a:gd name="connsiteY25" fmla="*/ 699516 h 1371600"/>
              <a:gd name="connsiteX26" fmla="*/ 0 w 7162800"/>
              <a:gd name="connsiteY2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162800" h="1371600" fill="none" extrusionOk="0">
                <a:moveTo>
                  <a:pt x="0" y="0"/>
                </a:moveTo>
                <a:cubicBezTo>
                  <a:pt x="128721" y="-6990"/>
                  <a:pt x="222713" y="-875"/>
                  <a:pt x="436280" y="0"/>
                </a:cubicBezTo>
                <a:cubicBezTo>
                  <a:pt x="649847" y="875"/>
                  <a:pt x="807536" y="11857"/>
                  <a:pt x="944187" y="0"/>
                </a:cubicBezTo>
                <a:cubicBezTo>
                  <a:pt x="1080838" y="-11857"/>
                  <a:pt x="1430293" y="-2097"/>
                  <a:pt x="1595351" y="0"/>
                </a:cubicBezTo>
                <a:cubicBezTo>
                  <a:pt x="1760409" y="2097"/>
                  <a:pt x="2018668" y="10049"/>
                  <a:pt x="2174887" y="0"/>
                </a:cubicBezTo>
                <a:cubicBezTo>
                  <a:pt x="2331106" y="-10049"/>
                  <a:pt x="2525560" y="-6443"/>
                  <a:pt x="2826050" y="0"/>
                </a:cubicBezTo>
                <a:cubicBezTo>
                  <a:pt x="3126540" y="6443"/>
                  <a:pt x="3339181" y="-23767"/>
                  <a:pt x="3548842" y="0"/>
                </a:cubicBezTo>
                <a:cubicBezTo>
                  <a:pt x="3758503" y="23767"/>
                  <a:pt x="3895485" y="-22973"/>
                  <a:pt x="4056749" y="0"/>
                </a:cubicBezTo>
                <a:cubicBezTo>
                  <a:pt x="4218013" y="22973"/>
                  <a:pt x="4451528" y="6760"/>
                  <a:pt x="4707913" y="0"/>
                </a:cubicBezTo>
                <a:cubicBezTo>
                  <a:pt x="4964298" y="-6760"/>
                  <a:pt x="5202740" y="-13252"/>
                  <a:pt x="5430705" y="0"/>
                </a:cubicBezTo>
                <a:cubicBezTo>
                  <a:pt x="5658670" y="13252"/>
                  <a:pt x="5928665" y="26753"/>
                  <a:pt x="6225124" y="0"/>
                </a:cubicBezTo>
                <a:cubicBezTo>
                  <a:pt x="6521583" y="-26753"/>
                  <a:pt x="6848944" y="20357"/>
                  <a:pt x="7162800" y="0"/>
                </a:cubicBezTo>
                <a:cubicBezTo>
                  <a:pt x="7175018" y="268274"/>
                  <a:pt x="7186151" y="484226"/>
                  <a:pt x="7162800" y="699516"/>
                </a:cubicBezTo>
                <a:cubicBezTo>
                  <a:pt x="7139449" y="914806"/>
                  <a:pt x="7166507" y="1136225"/>
                  <a:pt x="7162800" y="1371600"/>
                </a:cubicBezTo>
                <a:cubicBezTo>
                  <a:pt x="6917179" y="1365210"/>
                  <a:pt x="6872127" y="1350128"/>
                  <a:pt x="6583264" y="1371600"/>
                </a:cubicBezTo>
                <a:cubicBezTo>
                  <a:pt x="6294401" y="1393072"/>
                  <a:pt x="6241449" y="1384894"/>
                  <a:pt x="5932101" y="1371600"/>
                </a:cubicBezTo>
                <a:cubicBezTo>
                  <a:pt x="5622753" y="1358306"/>
                  <a:pt x="5559296" y="1371400"/>
                  <a:pt x="5424193" y="1371600"/>
                </a:cubicBezTo>
                <a:cubicBezTo>
                  <a:pt x="5289090" y="1371800"/>
                  <a:pt x="5166021" y="1376623"/>
                  <a:pt x="4987913" y="1371600"/>
                </a:cubicBezTo>
                <a:cubicBezTo>
                  <a:pt x="4809805" y="1366577"/>
                  <a:pt x="4578331" y="1393990"/>
                  <a:pt x="4336750" y="1371600"/>
                </a:cubicBezTo>
                <a:cubicBezTo>
                  <a:pt x="4095169" y="1349210"/>
                  <a:pt x="4007945" y="1370548"/>
                  <a:pt x="3757214" y="1371600"/>
                </a:cubicBezTo>
                <a:cubicBezTo>
                  <a:pt x="3506483" y="1372652"/>
                  <a:pt x="3311022" y="1401581"/>
                  <a:pt x="2962795" y="1371600"/>
                </a:cubicBezTo>
                <a:cubicBezTo>
                  <a:pt x="2614568" y="1341619"/>
                  <a:pt x="2615563" y="1396187"/>
                  <a:pt x="2311631" y="1371600"/>
                </a:cubicBezTo>
                <a:cubicBezTo>
                  <a:pt x="2007699" y="1347013"/>
                  <a:pt x="1871734" y="1356174"/>
                  <a:pt x="1588839" y="1371600"/>
                </a:cubicBezTo>
                <a:cubicBezTo>
                  <a:pt x="1305944" y="1387026"/>
                  <a:pt x="1118582" y="1338386"/>
                  <a:pt x="794420" y="1371600"/>
                </a:cubicBezTo>
                <a:cubicBezTo>
                  <a:pt x="470258" y="1404814"/>
                  <a:pt x="280068" y="1374322"/>
                  <a:pt x="0" y="1371600"/>
                </a:cubicBezTo>
                <a:cubicBezTo>
                  <a:pt x="21476" y="1194905"/>
                  <a:pt x="14006" y="992231"/>
                  <a:pt x="0" y="699516"/>
                </a:cubicBezTo>
                <a:cubicBezTo>
                  <a:pt x="-14006" y="406801"/>
                  <a:pt x="-27186" y="335400"/>
                  <a:pt x="0" y="0"/>
                </a:cubicBezTo>
                <a:close/>
              </a:path>
              <a:path w="7162800" h="1371600" stroke="0" extrusionOk="0">
                <a:moveTo>
                  <a:pt x="0" y="0"/>
                </a:moveTo>
                <a:cubicBezTo>
                  <a:pt x="162920" y="-3295"/>
                  <a:pt x="284549" y="18872"/>
                  <a:pt x="507908" y="0"/>
                </a:cubicBezTo>
                <a:cubicBezTo>
                  <a:pt x="731267" y="-18872"/>
                  <a:pt x="768886" y="-1608"/>
                  <a:pt x="944187" y="0"/>
                </a:cubicBezTo>
                <a:cubicBezTo>
                  <a:pt x="1119488" y="1608"/>
                  <a:pt x="1268241" y="-25012"/>
                  <a:pt x="1523723" y="0"/>
                </a:cubicBezTo>
                <a:cubicBezTo>
                  <a:pt x="1779205" y="25012"/>
                  <a:pt x="1879359" y="4543"/>
                  <a:pt x="2174887" y="0"/>
                </a:cubicBezTo>
                <a:cubicBezTo>
                  <a:pt x="2470415" y="-4543"/>
                  <a:pt x="2714177" y="-8295"/>
                  <a:pt x="2897678" y="0"/>
                </a:cubicBezTo>
                <a:cubicBezTo>
                  <a:pt x="3081179" y="8295"/>
                  <a:pt x="3214717" y="11087"/>
                  <a:pt x="3405586" y="0"/>
                </a:cubicBezTo>
                <a:cubicBezTo>
                  <a:pt x="3596455" y="-11087"/>
                  <a:pt x="3840431" y="-25567"/>
                  <a:pt x="3985121" y="0"/>
                </a:cubicBezTo>
                <a:cubicBezTo>
                  <a:pt x="4129812" y="25567"/>
                  <a:pt x="4498378" y="-20213"/>
                  <a:pt x="4779541" y="0"/>
                </a:cubicBezTo>
                <a:cubicBezTo>
                  <a:pt x="5060704" y="20213"/>
                  <a:pt x="5202905" y="-989"/>
                  <a:pt x="5502333" y="0"/>
                </a:cubicBezTo>
                <a:cubicBezTo>
                  <a:pt x="5801761" y="989"/>
                  <a:pt x="5801318" y="-13165"/>
                  <a:pt x="5938612" y="0"/>
                </a:cubicBezTo>
                <a:cubicBezTo>
                  <a:pt x="6075906" y="13165"/>
                  <a:pt x="6240111" y="18922"/>
                  <a:pt x="6446520" y="0"/>
                </a:cubicBezTo>
                <a:cubicBezTo>
                  <a:pt x="6652929" y="-18922"/>
                  <a:pt x="6971198" y="-17906"/>
                  <a:pt x="7162800" y="0"/>
                </a:cubicBezTo>
                <a:cubicBezTo>
                  <a:pt x="7154910" y="252650"/>
                  <a:pt x="7141941" y="542285"/>
                  <a:pt x="7162800" y="699516"/>
                </a:cubicBezTo>
                <a:cubicBezTo>
                  <a:pt x="7183659" y="856747"/>
                  <a:pt x="7146402" y="1144872"/>
                  <a:pt x="7162800" y="1371600"/>
                </a:cubicBezTo>
                <a:cubicBezTo>
                  <a:pt x="6953875" y="1363095"/>
                  <a:pt x="6795449" y="1388969"/>
                  <a:pt x="6440008" y="1371600"/>
                </a:cubicBezTo>
                <a:cubicBezTo>
                  <a:pt x="6084567" y="1354231"/>
                  <a:pt x="6088233" y="1391104"/>
                  <a:pt x="5860473" y="1371600"/>
                </a:cubicBezTo>
                <a:cubicBezTo>
                  <a:pt x="5632714" y="1352096"/>
                  <a:pt x="5526381" y="1370922"/>
                  <a:pt x="5352565" y="1371600"/>
                </a:cubicBezTo>
                <a:cubicBezTo>
                  <a:pt x="5178749" y="1372278"/>
                  <a:pt x="4995459" y="1356802"/>
                  <a:pt x="4701401" y="1371600"/>
                </a:cubicBezTo>
                <a:cubicBezTo>
                  <a:pt x="4407343" y="1386398"/>
                  <a:pt x="4442078" y="1355813"/>
                  <a:pt x="4265122" y="1371600"/>
                </a:cubicBezTo>
                <a:cubicBezTo>
                  <a:pt x="4088166" y="1387387"/>
                  <a:pt x="3997310" y="1365773"/>
                  <a:pt x="3828842" y="1371600"/>
                </a:cubicBezTo>
                <a:cubicBezTo>
                  <a:pt x="3660374" y="1377427"/>
                  <a:pt x="3461770" y="1342846"/>
                  <a:pt x="3177679" y="1371600"/>
                </a:cubicBezTo>
                <a:cubicBezTo>
                  <a:pt x="2893588" y="1400354"/>
                  <a:pt x="2759196" y="1399320"/>
                  <a:pt x="2454887" y="1371600"/>
                </a:cubicBezTo>
                <a:cubicBezTo>
                  <a:pt x="2150578" y="1343880"/>
                  <a:pt x="2051183" y="1372124"/>
                  <a:pt x="1803723" y="1371600"/>
                </a:cubicBezTo>
                <a:cubicBezTo>
                  <a:pt x="1556263" y="1371076"/>
                  <a:pt x="1399397" y="1356482"/>
                  <a:pt x="1295816" y="1371600"/>
                </a:cubicBezTo>
                <a:cubicBezTo>
                  <a:pt x="1192235" y="1386718"/>
                  <a:pt x="902909" y="1356950"/>
                  <a:pt x="716280" y="1371600"/>
                </a:cubicBezTo>
                <a:cubicBezTo>
                  <a:pt x="529651" y="1386250"/>
                  <a:pt x="204348" y="1346212"/>
                  <a:pt x="0" y="1371600"/>
                </a:cubicBezTo>
                <a:cubicBezTo>
                  <a:pt x="-14545" y="1130492"/>
                  <a:pt x="32101" y="945942"/>
                  <a:pt x="0" y="713232"/>
                </a:cubicBezTo>
                <a:cubicBezTo>
                  <a:pt x="-32101" y="480522"/>
                  <a:pt x="18144" y="354877"/>
                  <a:pt x="0" y="0"/>
                </a:cubicBezTo>
                <a:close/>
              </a:path>
            </a:pathLst>
          </a:custGeom>
          <a:ln>
            <a:solidFill>
              <a:schemeClr val="tx1"/>
            </a:solidFill>
            <a:extLst>
              <a:ext uri="{C807C97D-BFC1-408E-A445-0C87EB9F89A2}">
                <ask:lineSketchStyleProps xmlns:ask="http://schemas.microsoft.com/office/drawing/2018/sketchyshapes" sd="1007475747">
                  <ask:type>
                    <ask:lineSketchFreehand/>
                  </ask:type>
                </ask:lineSketchStyleProps>
              </a:ext>
            </a:extLst>
          </a:ln>
        </p:spPr>
        <p:txBody>
          <a:bodyPr/>
          <a:lstStyle/>
          <a:p>
            <a:r>
              <a:rPr kumimoji="1" lang="ja-JP" altLang="en-US" sz="4400" dirty="0"/>
              <a:t>探究協働会議における助言</a:t>
            </a:r>
          </a:p>
        </p:txBody>
      </p:sp>
      <p:sp>
        <p:nvSpPr>
          <p:cNvPr id="5" name="テキスト ボックス 4">
            <a:extLst>
              <a:ext uri="{FF2B5EF4-FFF2-40B4-BE49-F238E27FC236}">
                <a16:creationId xmlns:a16="http://schemas.microsoft.com/office/drawing/2014/main" id="{925F7026-2797-2B62-82FC-F68690D11793}"/>
              </a:ext>
            </a:extLst>
          </p:cNvPr>
          <p:cNvSpPr txBox="1"/>
          <p:nvPr/>
        </p:nvSpPr>
        <p:spPr>
          <a:xfrm>
            <a:off x="1339702" y="2568061"/>
            <a:ext cx="9888279" cy="2554545"/>
          </a:xfrm>
          <a:prstGeom prst="rect">
            <a:avLst/>
          </a:prstGeom>
          <a:noFill/>
        </p:spPr>
        <p:txBody>
          <a:bodyPr wrap="square">
            <a:spAutoFit/>
          </a:bodyPr>
          <a:lstStyle/>
          <a:p>
            <a:r>
              <a:rPr lang="ja-JP" altLang="en-US" sz="3200" dirty="0"/>
              <a:t>実験実務と同じくらい実験結果や考察を文章にして人に伝える作業に時間を使うことが大切です。</a:t>
            </a:r>
            <a:endParaRPr lang="en-US" altLang="ja-JP" sz="3200" dirty="0"/>
          </a:p>
          <a:p>
            <a:endParaRPr lang="en-US" altLang="ja-JP" sz="3200" dirty="0"/>
          </a:p>
          <a:p>
            <a:r>
              <a:rPr lang="ja-JP" altLang="en-US" sz="3200" dirty="0"/>
              <a:t>文字にして伝える過程でストーリーの矛盾や足りないデータなどの気づきがあると思います。</a:t>
            </a:r>
          </a:p>
        </p:txBody>
      </p:sp>
    </p:spTree>
    <p:extLst>
      <p:ext uri="{BB962C8B-B14F-4D97-AF65-F5344CB8AC3E}">
        <p14:creationId xmlns:p14="http://schemas.microsoft.com/office/powerpoint/2010/main" val="1558664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9B23D2-1567-6BCE-A3DE-A63C5DE54AFE}"/>
              </a:ext>
            </a:extLst>
          </p:cNvPr>
          <p:cNvSpPr>
            <a:spLocks noGrp="1"/>
          </p:cNvSpPr>
          <p:nvPr>
            <p:ph type="title"/>
          </p:nvPr>
        </p:nvSpPr>
        <p:spPr>
          <a:xfrm>
            <a:off x="533400" y="1046631"/>
            <a:ext cx="11125200" cy="1371600"/>
          </a:xfrm>
        </p:spPr>
        <p:txBody>
          <a:bodyPr/>
          <a:lstStyle/>
          <a:p>
            <a:r>
              <a:rPr kumimoji="1" lang="ja-JP" altLang="en-US" dirty="0"/>
              <a:t>データサイエンスを学んだ上で、研究をどのように進めていくか。</a:t>
            </a:r>
          </a:p>
        </p:txBody>
      </p:sp>
    </p:spTree>
    <p:extLst>
      <p:ext uri="{BB962C8B-B14F-4D97-AF65-F5344CB8AC3E}">
        <p14:creationId xmlns:p14="http://schemas.microsoft.com/office/powerpoint/2010/main" val="2138391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7CA71E-DBBA-B74C-63DE-75A02B09488F}"/>
              </a:ext>
            </a:extLst>
          </p:cNvPr>
          <p:cNvSpPr>
            <a:spLocks noGrp="1"/>
          </p:cNvSpPr>
          <p:nvPr>
            <p:ph type="title"/>
          </p:nvPr>
        </p:nvSpPr>
        <p:spPr>
          <a:xfrm>
            <a:off x="684028" y="578799"/>
            <a:ext cx="5248940" cy="1371600"/>
          </a:xfrm>
          <a:custGeom>
            <a:avLst/>
            <a:gdLst>
              <a:gd name="connsiteX0" fmla="*/ 0 w 5248940"/>
              <a:gd name="connsiteY0" fmla="*/ 0 h 1371600"/>
              <a:gd name="connsiteX1" fmla="*/ 635705 w 5248940"/>
              <a:gd name="connsiteY1" fmla="*/ 0 h 1371600"/>
              <a:gd name="connsiteX2" fmla="*/ 1166431 w 5248940"/>
              <a:gd name="connsiteY2" fmla="*/ 0 h 1371600"/>
              <a:gd name="connsiteX3" fmla="*/ 1802136 w 5248940"/>
              <a:gd name="connsiteY3" fmla="*/ 0 h 1371600"/>
              <a:gd name="connsiteX4" fmla="*/ 2385352 w 5248940"/>
              <a:gd name="connsiteY4" fmla="*/ 0 h 1371600"/>
              <a:gd name="connsiteX5" fmla="*/ 3073546 w 5248940"/>
              <a:gd name="connsiteY5" fmla="*/ 0 h 1371600"/>
              <a:gd name="connsiteX6" fmla="*/ 3656762 w 5248940"/>
              <a:gd name="connsiteY6" fmla="*/ 0 h 1371600"/>
              <a:gd name="connsiteX7" fmla="*/ 4344956 w 5248940"/>
              <a:gd name="connsiteY7" fmla="*/ 0 h 1371600"/>
              <a:gd name="connsiteX8" fmla="*/ 5248940 w 5248940"/>
              <a:gd name="connsiteY8" fmla="*/ 0 h 1371600"/>
              <a:gd name="connsiteX9" fmla="*/ 5248940 w 5248940"/>
              <a:gd name="connsiteY9" fmla="*/ 443484 h 1371600"/>
              <a:gd name="connsiteX10" fmla="*/ 5248940 w 5248940"/>
              <a:gd name="connsiteY10" fmla="*/ 900684 h 1371600"/>
              <a:gd name="connsiteX11" fmla="*/ 5248940 w 5248940"/>
              <a:gd name="connsiteY11" fmla="*/ 1371600 h 1371600"/>
              <a:gd name="connsiteX12" fmla="*/ 4770703 w 5248940"/>
              <a:gd name="connsiteY12" fmla="*/ 1371600 h 1371600"/>
              <a:gd name="connsiteX13" fmla="*/ 4082509 w 5248940"/>
              <a:gd name="connsiteY13" fmla="*/ 1371600 h 1371600"/>
              <a:gd name="connsiteX14" fmla="*/ 3656762 w 5248940"/>
              <a:gd name="connsiteY14" fmla="*/ 1371600 h 1371600"/>
              <a:gd name="connsiteX15" fmla="*/ 2968567 w 5248940"/>
              <a:gd name="connsiteY15" fmla="*/ 1371600 h 1371600"/>
              <a:gd name="connsiteX16" fmla="*/ 2490330 w 5248940"/>
              <a:gd name="connsiteY16" fmla="*/ 1371600 h 1371600"/>
              <a:gd name="connsiteX17" fmla="*/ 2064583 w 5248940"/>
              <a:gd name="connsiteY17" fmla="*/ 1371600 h 1371600"/>
              <a:gd name="connsiteX18" fmla="*/ 1533857 w 5248940"/>
              <a:gd name="connsiteY18" fmla="*/ 1371600 h 1371600"/>
              <a:gd name="connsiteX19" fmla="*/ 1055620 w 5248940"/>
              <a:gd name="connsiteY19" fmla="*/ 1371600 h 1371600"/>
              <a:gd name="connsiteX20" fmla="*/ 0 w 5248940"/>
              <a:gd name="connsiteY20" fmla="*/ 1371600 h 1371600"/>
              <a:gd name="connsiteX21" fmla="*/ 0 w 5248940"/>
              <a:gd name="connsiteY21" fmla="*/ 900684 h 1371600"/>
              <a:gd name="connsiteX22" fmla="*/ 0 w 5248940"/>
              <a:gd name="connsiteY22" fmla="*/ 429768 h 1371600"/>
              <a:gd name="connsiteX23" fmla="*/ 0 w 5248940"/>
              <a:gd name="connsiteY23"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48940" h="1371600" fill="none" extrusionOk="0">
                <a:moveTo>
                  <a:pt x="0" y="0"/>
                </a:moveTo>
                <a:cubicBezTo>
                  <a:pt x="185935" y="-69583"/>
                  <a:pt x="450668" y="38256"/>
                  <a:pt x="635705" y="0"/>
                </a:cubicBezTo>
                <a:cubicBezTo>
                  <a:pt x="820743" y="-38256"/>
                  <a:pt x="1004916" y="46387"/>
                  <a:pt x="1166431" y="0"/>
                </a:cubicBezTo>
                <a:cubicBezTo>
                  <a:pt x="1327946" y="-46387"/>
                  <a:pt x="1652367" y="67991"/>
                  <a:pt x="1802136" y="0"/>
                </a:cubicBezTo>
                <a:cubicBezTo>
                  <a:pt x="1951906" y="-67991"/>
                  <a:pt x="2251218" y="56969"/>
                  <a:pt x="2385352" y="0"/>
                </a:cubicBezTo>
                <a:cubicBezTo>
                  <a:pt x="2519486" y="-56969"/>
                  <a:pt x="2760127" y="33546"/>
                  <a:pt x="3073546" y="0"/>
                </a:cubicBezTo>
                <a:cubicBezTo>
                  <a:pt x="3386965" y="-33546"/>
                  <a:pt x="3384590" y="16288"/>
                  <a:pt x="3656762" y="0"/>
                </a:cubicBezTo>
                <a:cubicBezTo>
                  <a:pt x="3928934" y="-16288"/>
                  <a:pt x="4196822" y="18528"/>
                  <a:pt x="4344956" y="0"/>
                </a:cubicBezTo>
                <a:cubicBezTo>
                  <a:pt x="4493090" y="-18528"/>
                  <a:pt x="5015685" y="100252"/>
                  <a:pt x="5248940" y="0"/>
                </a:cubicBezTo>
                <a:cubicBezTo>
                  <a:pt x="5299550" y="105443"/>
                  <a:pt x="5244615" y="351739"/>
                  <a:pt x="5248940" y="443484"/>
                </a:cubicBezTo>
                <a:cubicBezTo>
                  <a:pt x="5253265" y="535229"/>
                  <a:pt x="5194132" y="779856"/>
                  <a:pt x="5248940" y="900684"/>
                </a:cubicBezTo>
                <a:cubicBezTo>
                  <a:pt x="5303748" y="1021512"/>
                  <a:pt x="5207655" y="1239672"/>
                  <a:pt x="5248940" y="1371600"/>
                </a:cubicBezTo>
                <a:cubicBezTo>
                  <a:pt x="5122009" y="1379413"/>
                  <a:pt x="4996155" y="1319169"/>
                  <a:pt x="4770703" y="1371600"/>
                </a:cubicBezTo>
                <a:cubicBezTo>
                  <a:pt x="4545251" y="1424031"/>
                  <a:pt x="4294234" y="1308948"/>
                  <a:pt x="4082509" y="1371600"/>
                </a:cubicBezTo>
                <a:cubicBezTo>
                  <a:pt x="3870784" y="1434252"/>
                  <a:pt x="3763383" y="1349114"/>
                  <a:pt x="3656762" y="1371600"/>
                </a:cubicBezTo>
                <a:cubicBezTo>
                  <a:pt x="3550141" y="1394086"/>
                  <a:pt x="3176349" y="1351229"/>
                  <a:pt x="2968567" y="1371600"/>
                </a:cubicBezTo>
                <a:cubicBezTo>
                  <a:pt x="2760786" y="1391971"/>
                  <a:pt x="2701342" y="1342109"/>
                  <a:pt x="2490330" y="1371600"/>
                </a:cubicBezTo>
                <a:cubicBezTo>
                  <a:pt x="2279318" y="1401091"/>
                  <a:pt x="2265213" y="1339557"/>
                  <a:pt x="2064583" y="1371600"/>
                </a:cubicBezTo>
                <a:cubicBezTo>
                  <a:pt x="1863953" y="1403643"/>
                  <a:pt x="1658727" y="1331335"/>
                  <a:pt x="1533857" y="1371600"/>
                </a:cubicBezTo>
                <a:cubicBezTo>
                  <a:pt x="1408987" y="1411865"/>
                  <a:pt x="1213149" y="1347807"/>
                  <a:pt x="1055620" y="1371600"/>
                </a:cubicBezTo>
                <a:cubicBezTo>
                  <a:pt x="898091" y="1395393"/>
                  <a:pt x="425874" y="1300615"/>
                  <a:pt x="0" y="1371600"/>
                </a:cubicBezTo>
                <a:cubicBezTo>
                  <a:pt x="-48841" y="1263766"/>
                  <a:pt x="9067" y="1097737"/>
                  <a:pt x="0" y="900684"/>
                </a:cubicBezTo>
                <a:cubicBezTo>
                  <a:pt x="-9067" y="703631"/>
                  <a:pt x="23396" y="525019"/>
                  <a:pt x="0" y="429768"/>
                </a:cubicBezTo>
                <a:cubicBezTo>
                  <a:pt x="-23396" y="334517"/>
                  <a:pt x="26667" y="91031"/>
                  <a:pt x="0" y="0"/>
                </a:cubicBezTo>
                <a:close/>
              </a:path>
              <a:path w="5248940" h="1371600" stroke="0" extrusionOk="0">
                <a:moveTo>
                  <a:pt x="0" y="0"/>
                </a:moveTo>
                <a:cubicBezTo>
                  <a:pt x="207616" y="-45859"/>
                  <a:pt x="323682" y="20233"/>
                  <a:pt x="530726" y="0"/>
                </a:cubicBezTo>
                <a:cubicBezTo>
                  <a:pt x="737770" y="-20233"/>
                  <a:pt x="906107" y="58496"/>
                  <a:pt x="1061452" y="0"/>
                </a:cubicBezTo>
                <a:cubicBezTo>
                  <a:pt x="1216797" y="-58496"/>
                  <a:pt x="1425909" y="52861"/>
                  <a:pt x="1697157" y="0"/>
                </a:cubicBezTo>
                <a:cubicBezTo>
                  <a:pt x="1968406" y="-52861"/>
                  <a:pt x="2026699" y="55282"/>
                  <a:pt x="2227883" y="0"/>
                </a:cubicBezTo>
                <a:cubicBezTo>
                  <a:pt x="2429067" y="-55282"/>
                  <a:pt x="2721892" y="46661"/>
                  <a:pt x="2863588" y="0"/>
                </a:cubicBezTo>
                <a:cubicBezTo>
                  <a:pt x="3005284" y="-46661"/>
                  <a:pt x="3115348" y="50882"/>
                  <a:pt x="3289336" y="0"/>
                </a:cubicBezTo>
                <a:cubicBezTo>
                  <a:pt x="3463324" y="-50882"/>
                  <a:pt x="3665936" y="26701"/>
                  <a:pt x="3820062" y="0"/>
                </a:cubicBezTo>
                <a:cubicBezTo>
                  <a:pt x="3974188" y="-26701"/>
                  <a:pt x="4120923" y="46840"/>
                  <a:pt x="4298299" y="0"/>
                </a:cubicBezTo>
                <a:cubicBezTo>
                  <a:pt x="4475675" y="-46840"/>
                  <a:pt x="4860366" y="45224"/>
                  <a:pt x="5248940" y="0"/>
                </a:cubicBezTo>
                <a:cubicBezTo>
                  <a:pt x="5273407" y="138353"/>
                  <a:pt x="5243811" y="220488"/>
                  <a:pt x="5248940" y="429768"/>
                </a:cubicBezTo>
                <a:cubicBezTo>
                  <a:pt x="5254069" y="639048"/>
                  <a:pt x="5229158" y="735121"/>
                  <a:pt x="5248940" y="859536"/>
                </a:cubicBezTo>
                <a:cubicBezTo>
                  <a:pt x="5268722" y="983951"/>
                  <a:pt x="5201360" y="1154899"/>
                  <a:pt x="5248940" y="1371600"/>
                </a:cubicBezTo>
                <a:cubicBezTo>
                  <a:pt x="5120234" y="1396880"/>
                  <a:pt x="4937044" y="1328267"/>
                  <a:pt x="4718214" y="1371600"/>
                </a:cubicBezTo>
                <a:cubicBezTo>
                  <a:pt x="4499384" y="1414933"/>
                  <a:pt x="4350164" y="1348289"/>
                  <a:pt x="4030019" y="1371600"/>
                </a:cubicBezTo>
                <a:cubicBezTo>
                  <a:pt x="3709874" y="1394911"/>
                  <a:pt x="3725010" y="1364534"/>
                  <a:pt x="3551783" y="1371600"/>
                </a:cubicBezTo>
                <a:cubicBezTo>
                  <a:pt x="3378556" y="1378666"/>
                  <a:pt x="3194078" y="1344142"/>
                  <a:pt x="3073546" y="1371600"/>
                </a:cubicBezTo>
                <a:cubicBezTo>
                  <a:pt x="2953014" y="1399058"/>
                  <a:pt x="2529866" y="1348526"/>
                  <a:pt x="2385352" y="1371600"/>
                </a:cubicBezTo>
                <a:cubicBezTo>
                  <a:pt x="2240838" y="1394674"/>
                  <a:pt x="1976788" y="1336914"/>
                  <a:pt x="1697157" y="1371600"/>
                </a:cubicBezTo>
                <a:cubicBezTo>
                  <a:pt x="1417527" y="1406286"/>
                  <a:pt x="1244867" y="1321464"/>
                  <a:pt x="1008963" y="1371600"/>
                </a:cubicBezTo>
                <a:cubicBezTo>
                  <a:pt x="773059" y="1421736"/>
                  <a:pt x="656373" y="1369083"/>
                  <a:pt x="530726" y="1371600"/>
                </a:cubicBezTo>
                <a:cubicBezTo>
                  <a:pt x="405079" y="1374117"/>
                  <a:pt x="178191" y="1334004"/>
                  <a:pt x="0" y="1371600"/>
                </a:cubicBezTo>
                <a:cubicBezTo>
                  <a:pt x="-33147" y="1199847"/>
                  <a:pt x="46137" y="1136223"/>
                  <a:pt x="0" y="914400"/>
                </a:cubicBezTo>
                <a:cubicBezTo>
                  <a:pt x="-46137" y="692577"/>
                  <a:pt x="53542" y="582343"/>
                  <a:pt x="0" y="457200"/>
                </a:cubicBezTo>
                <a:cubicBezTo>
                  <a:pt x="-53542" y="332057"/>
                  <a:pt x="2857" y="141593"/>
                  <a:pt x="0" y="0"/>
                </a:cubicBezTo>
                <a:close/>
              </a:path>
            </a:pathLst>
          </a:custGeom>
          <a:ln>
            <a:solidFill>
              <a:schemeClr val="tx1"/>
            </a:solidFill>
            <a:extLst>
              <a:ext uri="{C807C97D-BFC1-408E-A445-0C87EB9F89A2}">
                <ask:lineSketchStyleProps xmlns:ask="http://schemas.microsoft.com/office/drawing/2018/sketchyshapes" sd="2994486503">
                  <ask:type>
                    <ask:lineSketchScribble/>
                  </ask:type>
                </ask:lineSketchStyleProps>
              </a:ext>
            </a:extLst>
          </a:ln>
        </p:spPr>
        <p:txBody>
          <a:bodyPr/>
          <a:lstStyle/>
          <a:p>
            <a:r>
              <a:rPr kumimoji="1" lang="ja-JP" altLang="en-US"/>
              <a:t>研究で大切なこと</a:t>
            </a:r>
          </a:p>
        </p:txBody>
      </p:sp>
      <p:sp>
        <p:nvSpPr>
          <p:cNvPr id="3" name="楕円 2">
            <a:extLst>
              <a:ext uri="{FF2B5EF4-FFF2-40B4-BE49-F238E27FC236}">
                <a16:creationId xmlns:a16="http://schemas.microsoft.com/office/drawing/2014/main" id="{5F8A95C9-F512-3E38-2871-2258A516F874}"/>
              </a:ext>
            </a:extLst>
          </p:cNvPr>
          <p:cNvSpPr/>
          <p:nvPr/>
        </p:nvSpPr>
        <p:spPr>
          <a:xfrm>
            <a:off x="684028" y="2658140"/>
            <a:ext cx="3104707" cy="3104707"/>
          </a:xfrm>
          <a:prstGeom prst="ellipse">
            <a:avLst/>
          </a:prstGeom>
          <a:solidFill>
            <a:srgbClr val="48F8F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4000" b="1" dirty="0">
                <a:solidFill>
                  <a:schemeClr val="tx1"/>
                </a:solidFill>
              </a:rPr>
              <a:t>再現性</a:t>
            </a:r>
          </a:p>
        </p:txBody>
      </p:sp>
      <p:sp>
        <p:nvSpPr>
          <p:cNvPr id="4" name="楕円 3">
            <a:extLst>
              <a:ext uri="{FF2B5EF4-FFF2-40B4-BE49-F238E27FC236}">
                <a16:creationId xmlns:a16="http://schemas.microsoft.com/office/drawing/2014/main" id="{00BF9499-6206-C9DC-932B-2B9A67613782}"/>
              </a:ext>
            </a:extLst>
          </p:cNvPr>
          <p:cNvSpPr/>
          <p:nvPr/>
        </p:nvSpPr>
        <p:spPr>
          <a:xfrm>
            <a:off x="4380614" y="2658140"/>
            <a:ext cx="3104707" cy="3104707"/>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4000" b="1" dirty="0">
                <a:solidFill>
                  <a:schemeClr val="tx1"/>
                </a:solidFill>
              </a:rPr>
              <a:t>客観性</a:t>
            </a:r>
          </a:p>
        </p:txBody>
      </p:sp>
      <p:sp>
        <p:nvSpPr>
          <p:cNvPr id="5" name="楕円 4">
            <a:extLst>
              <a:ext uri="{FF2B5EF4-FFF2-40B4-BE49-F238E27FC236}">
                <a16:creationId xmlns:a16="http://schemas.microsoft.com/office/drawing/2014/main" id="{5929E295-20BD-3D4F-E0F6-62F4BE07FF66}"/>
              </a:ext>
            </a:extLst>
          </p:cNvPr>
          <p:cNvSpPr/>
          <p:nvPr/>
        </p:nvSpPr>
        <p:spPr>
          <a:xfrm>
            <a:off x="8077200" y="2658139"/>
            <a:ext cx="3104707" cy="3104707"/>
          </a:xfrm>
          <a:prstGeom prst="ellipse">
            <a:avLst/>
          </a:prstGeom>
          <a:solidFill>
            <a:srgbClr val="FE92D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4000" b="1" dirty="0">
                <a:solidFill>
                  <a:schemeClr val="tx1"/>
                </a:solidFill>
              </a:rPr>
              <a:t>新規性</a:t>
            </a:r>
          </a:p>
        </p:txBody>
      </p:sp>
    </p:spTree>
    <p:extLst>
      <p:ext uri="{BB962C8B-B14F-4D97-AF65-F5344CB8AC3E}">
        <p14:creationId xmlns:p14="http://schemas.microsoft.com/office/powerpoint/2010/main" val="77442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32372CF-C8A8-686C-7361-5B3E57A93E23}"/>
              </a:ext>
            </a:extLst>
          </p:cNvPr>
          <p:cNvSpPr>
            <a:spLocks noGrp="1"/>
          </p:cNvSpPr>
          <p:nvPr>
            <p:ph type="title"/>
          </p:nvPr>
        </p:nvSpPr>
        <p:spPr>
          <a:xfrm>
            <a:off x="1279451" y="1344343"/>
            <a:ext cx="10058400" cy="1371600"/>
          </a:xfrm>
        </p:spPr>
        <p:txBody>
          <a:bodyPr/>
          <a:lstStyle/>
          <a:p>
            <a:r>
              <a:rPr kumimoji="1" lang="ja-JP" altLang="en-US" dirty="0"/>
              <a:t>再現性と客観性を担保するためには、データが必要である。</a:t>
            </a:r>
          </a:p>
        </p:txBody>
      </p:sp>
    </p:spTree>
    <p:extLst>
      <p:ext uri="{BB962C8B-B14F-4D97-AF65-F5344CB8AC3E}">
        <p14:creationId xmlns:p14="http://schemas.microsoft.com/office/powerpoint/2010/main" val="32546075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Yu Gothic Medium"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Yu Minch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95335F10B8659B4EB49C037DB65FF55B" ma:contentTypeVersion="14" ma:contentTypeDescription="新しいドキュメントを作成します。" ma:contentTypeScope="" ma:versionID="cc7680126354fdba044bae8f0920e88b">
  <xsd:schema xmlns:xsd="http://www.w3.org/2001/XMLSchema" xmlns:xs="http://www.w3.org/2001/XMLSchema" xmlns:p="http://schemas.microsoft.com/office/2006/metadata/properties" xmlns:ns2="2fec7028-e810-4448-b346-487b0bfcdef1" xmlns:ns3="180f4f4d-ebae-484b-b441-933feffb8578" targetNamespace="http://schemas.microsoft.com/office/2006/metadata/properties" ma:root="true" ma:fieldsID="a2e52b61921ced0ef9022e3ac2327e45" ns2:_="" ns3:_="">
    <xsd:import namespace="2fec7028-e810-4448-b346-487b0bfcdef1"/>
    <xsd:import namespace="180f4f4d-ebae-484b-b441-933feffb857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ec7028-e810-4448-b346-487b0bfcde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182ee8ec-9946-47b0-a44f-63dbc65daec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80f4f4d-ebae-484b-b441-933feffb857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ab4b9bc-e982-4496-99f9-6e31281469ee}" ma:internalName="TaxCatchAll" ma:showField="CatchAllData" ma:web="180f4f4d-ebae-484b-b441-933feffb857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fec7028-e810-4448-b346-487b0bfcdef1">
      <Terms xmlns="http://schemas.microsoft.com/office/infopath/2007/PartnerControls"/>
    </lcf76f155ced4ddcb4097134ff3c332f>
    <TaxCatchAll xmlns="180f4f4d-ebae-484b-b441-933feffb8578" xsi:nil="true"/>
  </documentManagement>
</p:properties>
</file>

<file path=customXml/itemProps1.xml><?xml version="1.0" encoding="utf-8"?>
<ds:datastoreItem xmlns:ds="http://schemas.openxmlformats.org/officeDocument/2006/customXml" ds:itemID="{98E10677-23B2-408E-94C8-2808B6A94E94}"/>
</file>

<file path=customXml/itemProps2.xml><?xml version="1.0" encoding="utf-8"?>
<ds:datastoreItem xmlns:ds="http://schemas.openxmlformats.org/officeDocument/2006/customXml" ds:itemID="{DE4614CA-66BD-4BA6-B628-0210DFCBE093}"/>
</file>

<file path=customXml/itemProps3.xml><?xml version="1.0" encoding="utf-8"?>
<ds:datastoreItem xmlns:ds="http://schemas.openxmlformats.org/officeDocument/2006/customXml" ds:itemID="{56656104-A8C3-4CE3-A524-8F390279F910}"/>
</file>

<file path=docMetadata/LabelInfo.xml><?xml version="1.0" encoding="utf-8"?>
<clbl:labelList xmlns:clbl="http://schemas.microsoft.com/office/2020/mipLabelMetadata">
  <clbl:label id="{59cbf578-4263-4220-8787-85e1fe17fee4}" enabled="1" method="Privileged" siteId="{ccff3790-ac9a-4ba7-8774-0bfaa4fb7b5b}" contentBits="0" removed="0"/>
</clbl:labelList>
</file>

<file path=docProps/app.xml><?xml version="1.0" encoding="utf-8"?>
<Properties xmlns="http://schemas.openxmlformats.org/officeDocument/2006/extended-properties" xmlns:vt="http://schemas.openxmlformats.org/officeDocument/2006/docPropsVTypes">
  <Template>Ion Boardroom</Template>
  <TotalTime>13229</TotalTime>
  <Words>320</Words>
  <Application>Microsoft Office PowerPoint</Application>
  <PresentationFormat>ワイド画面</PresentationFormat>
  <Paragraphs>37</Paragraphs>
  <Slides>11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11</vt:i4>
      </vt:variant>
    </vt:vector>
  </HeadingPairs>
  <TitlesOfParts>
    <vt:vector size="16" baseType="lpstr">
      <vt:lpstr>Yu Gothic Medium</vt:lpstr>
      <vt:lpstr>Yu Mincho</vt:lpstr>
      <vt:lpstr>Garamond</vt:lpstr>
      <vt:lpstr>Roboto</vt:lpstr>
      <vt:lpstr>SavonVTI</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横田 将也</dc:creator>
  <cp:lastModifiedBy>横田 将也</cp:lastModifiedBy>
  <cp:revision>17</cp:revision>
  <dcterms:created xsi:type="dcterms:W3CDTF">2025-07-31T23:57:55Z</dcterms:created>
  <dcterms:modified xsi:type="dcterms:W3CDTF">2025-11-18T09:22:33Z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0x01010095335F10B8659B4EB49C037DB65FF55B</vt:lpwstr>
  </property>
</Properties>
</file>