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Metadata/LabelInfo.xml" ContentType="application/vnd.ms-office.classificationlabel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openxmlformats.org/officeDocument/2006/relationships/custom-properties" Target="docProps/custom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9" d="100"/>
          <a:sy n="79" d="100"/>
        </p:scale>
        <p:origin x="79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256000" cy="906780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8151778-83D2-B7E3-CC46-5129C2D8D84F}"/>
              </a:ext>
            </a:extLst>
          </p:cNvPr>
          <p:cNvSpPr txBox="1"/>
          <p:nvPr/>
        </p:nvSpPr>
        <p:spPr>
          <a:xfrm>
            <a:off x="176470" y="381000"/>
            <a:ext cx="5719836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ja-JP" altLang="en-US" sz="5400" dirty="0"/>
              <a:t>探究</a:t>
            </a:r>
            <a:r>
              <a:rPr kumimoji="1" lang="en-US" altLang="ja-JP" sz="5400" dirty="0"/>
              <a:t>Ⅲ</a:t>
            </a:r>
            <a:r>
              <a:rPr kumimoji="1" lang="ja-JP" altLang="en-US" sz="5400" dirty="0"/>
              <a:t>の目的　　　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95335F10B8659B4EB49C037DB65FF55B" ma:contentTypeVersion="14" ma:contentTypeDescription="新しいドキュメントを作成します。" ma:contentTypeScope="" ma:versionID="cc7680126354fdba044bae8f0920e88b">
  <xsd:schema xmlns:xsd="http://www.w3.org/2001/XMLSchema" xmlns:xs="http://www.w3.org/2001/XMLSchema" xmlns:p="http://schemas.microsoft.com/office/2006/metadata/properties" xmlns:ns2="2fec7028-e810-4448-b346-487b0bfcdef1" xmlns:ns3="180f4f4d-ebae-484b-b441-933feffb8578" targetNamespace="http://schemas.microsoft.com/office/2006/metadata/properties" ma:root="true" ma:fieldsID="a2e52b61921ced0ef9022e3ac2327e45" ns2:_="" ns3:_="">
    <xsd:import namespace="2fec7028-e810-4448-b346-487b0bfcdef1"/>
    <xsd:import namespace="180f4f4d-ebae-484b-b441-933feffb857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ec7028-e810-4448-b346-487b0bfcde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画像タグ" ma:readOnly="false" ma:fieldId="{5cf76f15-5ced-4ddc-b409-7134ff3c332f}" ma:taxonomyMulti="true" ma:sspId="182ee8ec-9946-47b0-a44f-63dbc65dae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0f4f4d-ebae-484b-b441-933feffb857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eab4b9bc-e982-4496-99f9-6e31281469ee}" ma:internalName="TaxCatchAll" ma:showField="CatchAllData" ma:web="180f4f4d-ebae-484b-b441-933feffb85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fec7028-e810-4448-b346-487b0bfcdef1">
      <Terms xmlns="http://schemas.microsoft.com/office/infopath/2007/PartnerControls"/>
    </lcf76f155ced4ddcb4097134ff3c332f>
    <TaxCatchAll xmlns="180f4f4d-ebae-484b-b441-933feffb8578" xsi:nil="true"/>
  </documentManagement>
</p:properties>
</file>

<file path=customXml/itemProps1.xml><?xml version="1.0" encoding="utf-8"?>
<ds:datastoreItem xmlns:ds="http://schemas.openxmlformats.org/officeDocument/2006/customXml" ds:itemID="{EEFCC4A7-87C1-49D3-9960-1A22FA08D656}"/>
</file>

<file path=customXml/itemProps2.xml><?xml version="1.0" encoding="utf-8"?>
<ds:datastoreItem xmlns:ds="http://schemas.openxmlformats.org/officeDocument/2006/customXml" ds:itemID="{BC3D8DAB-D186-4835-B6F4-5E805CBFEFDA}"/>
</file>

<file path=customXml/itemProps3.xml><?xml version="1.0" encoding="utf-8"?>
<ds:datastoreItem xmlns:ds="http://schemas.openxmlformats.org/officeDocument/2006/customXml" ds:itemID="{D84BBC24-0B11-4CEF-8E20-23D09FEC67A0}"/>
</file>

<file path=docMetadata/LabelInfo.xml><?xml version="1.0" encoding="utf-8"?>
<clbl:labelList xmlns:clbl="http://schemas.microsoft.com/office/2020/mipLabelMetadata">
  <clbl:label id="{59cbf578-4263-4220-8787-85e1fe17fee4}" enabled="1" method="Privileged" siteId="{ccff3790-ac9a-4ba7-8774-0bfaa4fb7b5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</Words>
  <Application>Microsoft Office PowerPoint</Application>
  <PresentationFormat>ユーザー設定</PresentationFormat>
  <Paragraphs>1</Paragraphs>
  <Slides>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横田 将也</dc:creator>
  <cp:lastModifiedBy>横田 将也</cp:lastModifiedBy>
  <cp:revision>3</cp:revision>
  <dcterms:created xsi:type="dcterms:W3CDTF">2006-08-16T00:00:00Z</dcterms:created>
  <dcterms:modified xsi:type="dcterms:W3CDTF">2026-04-06T02:39:37Z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0x01010095335F10B8659B4EB49C037DB65FF55B</vt:lpwstr>
  </property>
</Properties>
</file>